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AD8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0"/>
    <p:restoredTop sz="83592"/>
  </p:normalViewPr>
  <p:slideViewPr>
    <p:cSldViewPr snapToGrid="0" snapToObjects="1">
      <p:cViewPr>
        <p:scale>
          <a:sx n="45" d="100"/>
          <a:sy n="45" d="100"/>
        </p:scale>
        <p:origin x="936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64633-806D-1746-8B97-CAD1B65C3680}" type="datetimeFigureOut">
              <a:rPr lang="en-US" smtClean="0"/>
              <a:t>6/13/17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C7376-4008-1746-910D-F2BDA3FAF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9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tholic.org/encyclopedia/view.php?id=12332" TargetMode="External"/><Relationship Id="rId4" Type="http://schemas.openxmlformats.org/officeDocument/2006/relationships/hyperlink" Target="http://www.catholic.org/encyclopedia/view.php?id=5217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Relationship Id="rId3" Type="http://schemas.openxmlformats.org/officeDocument/2006/relationships/hyperlink" Target="http://www.catholic.org/encyclopedia/view.php?id=4554" TargetMode="Externa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tholic.org/encyclopedia/view.php?id=5217" TargetMode="External"/><Relationship Id="rId4" Type="http://schemas.openxmlformats.org/officeDocument/2006/relationships/hyperlink" Target="http://www.catholic.org/encyclopedia/view.php?id=8001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 to God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Psalms 68:4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June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C7376-4008-1746-910D-F2BDA3FAF34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21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are light for the world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Matthew 5:14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13th</a:t>
            </a:r>
            <a:r>
              <a:rPr lang="en-US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June 2017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C7376-4008-1746-910D-F2BDA3FAF3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39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holy is he!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Psalms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95:5</a:t>
            </a:r>
          </a:p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June 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C7376-4008-1746-910D-F2BDA3FAF3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34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John 6:51</a:t>
            </a:r>
          </a:p>
          <a:p>
            <a:endParaRPr lang="en-GB" dirty="0" smtClean="0"/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am the living bread which has come down from heaven</a:t>
            </a:r>
          </a:p>
          <a:p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GB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June 2017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C7376-4008-1746-910D-F2BDA3FAF3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42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</a:t>
            </a:r>
            <a:r>
              <a:rPr lang="en-GB" baseline="30000" dirty="0" smtClean="0"/>
              <a:t>th</a:t>
            </a:r>
            <a:r>
              <a:rPr lang="en-GB" dirty="0" smtClean="0"/>
              <a:t> June 2017</a:t>
            </a:r>
          </a:p>
          <a:p>
            <a:endParaRPr lang="en-GB" dirty="0" smtClean="0"/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purity, in knowledge, in patience, in kindness; in the Holy Spirit</a:t>
            </a:r>
          </a:p>
          <a:p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 Corinthians 6:6</a:t>
            </a:r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C7376-4008-1746-910D-F2BDA3FAF3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02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20</a:t>
            </a:r>
            <a:r>
              <a:rPr lang="en-GB" baseline="30000" dirty="0" smtClean="0"/>
              <a:t>th</a:t>
            </a:r>
            <a:r>
              <a:rPr lang="en-GB" dirty="0" smtClean="0"/>
              <a:t> June 2017</a:t>
            </a:r>
          </a:p>
          <a:p>
            <a:endParaRPr lang="en-GB" dirty="0" smtClean="0"/>
          </a:p>
          <a:p>
            <a:r>
              <a:rPr lang="en-GB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 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will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praise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Lord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all my life, I 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will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make music to my 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God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as long as I live.</a:t>
            </a:r>
          </a:p>
          <a:p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Psalms 146:2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C7376-4008-1746-910D-F2BDA3FAF3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74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21</a:t>
            </a:r>
            <a:r>
              <a:rPr lang="en-GB" baseline="30000" dirty="0" smtClean="0"/>
              <a:t>st</a:t>
            </a:r>
            <a:r>
              <a:rPr lang="en-GB" dirty="0" smtClean="0"/>
              <a:t> June 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C7376-4008-1746-910D-F2BDA3FAF3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05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22</a:t>
            </a:r>
            <a:r>
              <a:rPr lang="en-GB" baseline="30000" dirty="0" smtClean="0"/>
              <a:t>nd</a:t>
            </a:r>
            <a:r>
              <a:rPr lang="en-GB" dirty="0" smtClean="0"/>
              <a:t> June 2017</a:t>
            </a:r>
          </a:p>
          <a:p>
            <a:endParaRPr lang="en-GB" dirty="0" smtClean="0"/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Father who art in Heaven, 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Hallowed be thy name; 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Thy kingdom come 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Thy will be done 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earth as it is in heaven. 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us this day our daily bread; 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forgive us our trespasses 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we forgive those who trespass against us; 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lead us not into temptation, 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deliver us from evil.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C7376-4008-1746-910D-F2BDA3FAF3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72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23</a:t>
            </a:r>
            <a:r>
              <a:rPr lang="en-GB" baseline="30000" dirty="0" smtClean="0"/>
              <a:t>rd</a:t>
            </a:r>
            <a:r>
              <a:rPr lang="en-GB" dirty="0" smtClean="0"/>
              <a:t> June 2017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C7376-4008-1746-910D-F2BDA3FAF3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3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shall have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faith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not be afraid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Isaiah 12:2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r>
              <a:rPr lang="en-US" dirty="0" smtClean="0"/>
              <a:t>31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C7376-4008-1746-910D-F2BDA3FAF3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02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keep</a:t>
            </a:r>
            <a:r>
              <a:rPr lang="en-US" baseline="0" dirty="0" smtClean="0"/>
              <a:t> the Lord before me always</a:t>
            </a:r>
          </a:p>
          <a:p>
            <a:endParaRPr lang="en-US" baseline="0" dirty="0" smtClean="0"/>
          </a:p>
          <a:p>
            <a:r>
              <a:rPr lang="en-US" baseline="0" dirty="0" smtClean="0"/>
              <a:t>1</a:t>
            </a:r>
            <a:r>
              <a:rPr lang="en-US" baseline="30000" dirty="0" smtClean="0"/>
              <a:t>st</a:t>
            </a:r>
            <a:r>
              <a:rPr lang="en-US" baseline="0" dirty="0" smtClean="0"/>
              <a:t> June 2017</a:t>
            </a:r>
          </a:p>
          <a:p>
            <a:endParaRPr lang="en-US" baseline="0" dirty="0" smtClean="0"/>
          </a:p>
          <a:p>
            <a:r>
              <a:rPr lang="en-US" baseline="0" dirty="0" smtClean="0"/>
              <a:t>Psalms 16:8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C7376-4008-1746-910D-F2BDA3FAF3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67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'Follow me.’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John 21:19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June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C7376-4008-1746-910D-F2BDA3FAF3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79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Alleluia! How blessed is anyone who fears Yahweh, who delights in his commandments!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Psalms 112:1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June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C7376-4008-1746-910D-F2BDA3FAF3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6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 news holds no fears for him, firm is his heart, trusting in Yahweh.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Psalms 112:7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June 2017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C7376-4008-1746-910D-F2BDA3FAF3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2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 me in your ways, Yahweh, and teach me your paths.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June 2017 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C7376-4008-1746-910D-F2BDA3FAF3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81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must love the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Lord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your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God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with all your heart, with all your soul, with all your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mind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with all your strength.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C7376-4008-1746-910D-F2BDA3FAF3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47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Grace to you and peace from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God</a:t>
            </a:r>
          </a:p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 Corinthians 1:2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en-US" sz="1200" b="0" i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June 2017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C7376-4008-1746-910D-F2BDA3FAF3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14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2DF4-3CEE-E34F-8482-B2053EBF7F92}" type="datetimeFigureOut">
              <a:rPr lang="en-US" smtClean="0"/>
              <a:t>6/13/17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9F78D-70DB-D747-8DA1-3ECB4BD4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56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2DF4-3CEE-E34F-8482-B2053EBF7F92}" type="datetimeFigureOut">
              <a:rPr lang="en-US" smtClean="0"/>
              <a:t>6/13/17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9F78D-70DB-D747-8DA1-3ECB4BD4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04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2DF4-3CEE-E34F-8482-B2053EBF7F92}" type="datetimeFigureOut">
              <a:rPr lang="en-US" smtClean="0"/>
              <a:t>6/13/17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9F78D-70DB-D747-8DA1-3ECB4BD4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0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2DF4-3CEE-E34F-8482-B2053EBF7F92}" type="datetimeFigureOut">
              <a:rPr lang="en-US" smtClean="0"/>
              <a:t>6/13/17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9F78D-70DB-D747-8DA1-3ECB4BD4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2DF4-3CEE-E34F-8482-B2053EBF7F92}" type="datetimeFigureOut">
              <a:rPr lang="en-US" smtClean="0"/>
              <a:t>6/13/17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9F78D-70DB-D747-8DA1-3ECB4BD4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98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2DF4-3CEE-E34F-8482-B2053EBF7F92}" type="datetimeFigureOut">
              <a:rPr lang="en-US" smtClean="0"/>
              <a:t>6/13/17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9F78D-70DB-D747-8DA1-3ECB4BD4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80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2DF4-3CEE-E34F-8482-B2053EBF7F92}" type="datetimeFigureOut">
              <a:rPr lang="en-US" smtClean="0"/>
              <a:t>6/13/17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9F78D-70DB-D747-8DA1-3ECB4BD4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12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2DF4-3CEE-E34F-8482-B2053EBF7F92}" type="datetimeFigureOut">
              <a:rPr lang="en-US" smtClean="0"/>
              <a:t>6/13/17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9F78D-70DB-D747-8DA1-3ECB4BD4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93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2DF4-3CEE-E34F-8482-B2053EBF7F92}" type="datetimeFigureOut">
              <a:rPr lang="en-US" smtClean="0"/>
              <a:t>6/13/17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9F78D-70DB-D747-8DA1-3ECB4BD4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16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2DF4-3CEE-E34F-8482-B2053EBF7F92}" type="datetimeFigureOut">
              <a:rPr lang="en-US" smtClean="0"/>
              <a:t>6/13/17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9F78D-70DB-D747-8DA1-3ECB4BD4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64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2DF4-3CEE-E34F-8482-B2053EBF7F92}" type="datetimeFigureOut">
              <a:rPr lang="en-US" smtClean="0"/>
              <a:t>6/13/17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9F78D-70DB-D747-8DA1-3ECB4BD4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77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02DF4-3CEE-E34F-8482-B2053EBF7F92}" type="datetimeFigureOut">
              <a:rPr lang="en-US" smtClean="0"/>
              <a:t>6/13/17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9F78D-70DB-D747-8DA1-3ECB4BD4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7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1780" y="-669000"/>
            <a:ext cx="10650672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700" b="1" cap="none" spc="0" smtClean="0">
                <a:ln w="12700">
                  <a:solidFill>
                    <a:schemeClr val="bg1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raggadocio" charset="0"/>
                <a:ea typeface="Braggadocio" charset="0"/>
                <a:cs typeface="Braggadocio" charset="0"/>
              </a:rPr>
              <a:t>Sing</a:t>
            </a:r>
            <a:endParaRPr lang="en-GB" sz="28700" b="1" cap="none" spc="0" dirty="0">
              <a:ln w="12700">
                <a:solidFill>
                  <a:schemeClr val="bg1"/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raggadocio" charset="0"/>
              <a:ea typeface="Braggadocio" charset="0"/>
              <a:cs typeface="Braggadocio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0023" y="2668050"/>
            <a:ext cx="10977684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19900" b="1" cap="none" spc="0" smtClean="0">
                <a:ln w="12700">
                  <a:solidFill>
                    <a:schemeClr val="bg1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raggadocio" charset="0"/>
                <a:ea typeface="Braggadocio" charset="0"/>
                <a:cs typeface="Braggadocio" charset="0"/>
              </a:rPr>
              <a:t>to God</a:t>
            </a:r>
            <a:endParaRPr lang="en-GB" sz="19900" b="1" cap="none" spc="0" dirty="0">
              <a:ln w="12700">
                <a:solidFill>
                  <a:schemeClr val="bg1"/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raggadocio" charset="0"/>
              <a:ea typeface="Braggadocio" charset="0"/>
              <a:cs typeface="Braggadocio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35966" y="38886"/>
            <a:ext cx="40414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Braggadocio" charset="0"/>
                <a:ea typeface="Braggadocio" charset="0"/>
                <a:cs typeface="Braggadocio" charset="0"/>
              </a:rPr>
              <a:t>Psalms 68:4</a:t>
            </a:r>
            <a:endParaRPr lang="en-US" sz="3600" dirty="0">
              <a:solidFill>
                <a:schemeClr val="bg1"/>
              </a:solidFill>
              <a:latin typeface="Braggadocio" charset="0"/>
              <a:ea typeface="Braggadocio" charset="0"/>
              <a:cs typeface="Braggadocio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54489" y="5325285"/>
            <a:ext cx="48429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Braggadocio" charset="0"/>
                <a:ea typeface="Braggadocio" charset="0"/>
                <a:cs typeface="Braggadocio" charset="0"/>
              </a:rPr>
              <a:t>30</a:t>
            </a:r>
            <a:r>
              <a:rPr lang="en-US" sz="3600" baseline="30000" dirty="0" smtClean="0">
                <a:solidFill>
                  <a:schemeClr val="bg1"/>
                </a:solidFill>
                <a:latin typeface="Braggadocio" charset="0"/>
                <a:ea typeface="Braggadocio" charset="0"/>
                <a:cs typeface="Braggadocio" charset="0"/>
              </a:rPr>
              <a:t>th</a:t>
            </a:r>
            <a:r>
              <a:rPr lang="en-US" sz="3600" dirty="0" smtClean="0">
                <a:solidFill>
                  <a:schemeClr val="bg1"/>
                </a:solidFill>
                <a:latin typeface="Braggadocio" charset="0"/>
                <a:ea typeface="Braggadocio" charset="0"/>
                <a:cs typeface="Braggadocio" charset="0"/>
              </a:rPr>
              <a:t> May 2017</a:t>
            </a:r>
            <a:endParaRPr lang="en-US" sz="3600" dirty="0">
              <a:solidFill>
                <a:schemeClr val="bg1"/>
              </a:solidFill>
              <a:latin typeface="Braggadocio" charset="0"/>
              <a:ea typeface="Braggadocio" charset="0"/>
              <a:cs typeface="Braggadocio" charset="0"/>
            </a:endParaRPr>
          </a:p>
        </p:txBody>
      </p:sp>
      <p:pic>
        <p:nvPicPr>
          <p:cNvPr id="8" name="Picture 7" descr="catsc logo transparent white.png"/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282365" y="5193273"/>
            <a:ext cx="2782192" cy="166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36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749" y="529709"/>
            <a:ext cx="82493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latin typeface="Lucida Calligraphy" charset="0"/>
                <a:ea typeface="Lucida Calligraphy" charset="0"/>
                <a:cs typeface="Lucida Calligraphy" charset="0"/>
              </a:rPr>
              <a:t>You are light for the world</a:t>
            </a:r>
            <a:endParaRPr lang="en-US" sz="4400" dirty="0">
              <a:latin typeface="Lucida Calligraphy" charset="0"/>
              <a:ea typeface="Lucida Calligraphy" charset="0"/>
              <a:cs typeface="Lucida Calligraphy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8577" y="1299150"/>
            <a:ext cx="16868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/>
              <a:t>Matthew 5:14</a:t>
            </a:r>
            <a:endParaRPr lang="en-US" sz="2000" b="1" i="1" dirty="0"/>
          </a:p>
        </p:txBody>
      </p:sp>
      <p:sp>
        <p:nvSpPr>
          <p:cNvPr id="6" name="Rectangle 5"/>
          <p:cNvSpPr/>
          <p:nvPr/>
        </p:nvSpPr>
        <p:spPr>
          <a:xfrm>
            <a:off x="68874" y="6073259"/>
            <a:ext cx="53229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i="1" smtClean="0">
                <a:solidFill>
                  <a:schemeClr val="bg1"/>
                </a:solidFill>
              </a:rPr>
              <a:t>CATSC Daily 13th </a:t>
            </a:r>
            <a:r>
              <a:rPr lang="en-US" sz="3600" i="1">
                <a:solidFill>
                  <a:schemeClr val="bg1"/>
                </a:solidFill>
              </a:rPr>
              <a:t>June 2017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7" name="Picture 6" descr="catsc logo transparent white.png"/>
          <p:cNvPicPr>
            <a:picLocks noChangeAspect="1"/>
          </p:cNvPicPr>
          <p:nvPr/>
        </p:nvPicPr>
        <p:blipFill>
          <a:blip r:embed="rId4">
            <a:alphaModFix amt="45000"/>
          </a:blip>
          <a:stretch>
            <a:fillRect/>
          </a:stretch>
        </p:blipFill>
        <p:spPr>
          <a:xfrm>
            <a:off x="6807893" y="-1"/>
            <a:ext cx="5109921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3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5710"/>
            <a:ext cx="12416989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22000" b="1" cap="none" spc="-3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HOLY IS HE</a:t>
            </a:r>
            <a:endParaRPr lang="en-GB" sz="22000" b="1" cap="none" spc="-3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9426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b="1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Psalms 95:5</a:t>
            </a:r>
            <a:endParaRPr lang="en-GB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088559"/>
            <a:ext cx="35621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b="1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</a:t>
            </a:r>
            <a:r>
              <a:rPr lang="en-GB" sz="4400" b="1" cap="none" spc="0" baseline="3000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</a:t>
            </a:r>
            <a:r>
              <a:rPr lang="en-GB" sz="4400" b="1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June 2017</a:t>
            </a:r>
            <a:endParaRPr lang="en-GB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 descr="catsc logo transparent white.png"/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9201149" y="5215957"/>
            <a:ext cx="2916689" cy="174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9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6550" y="2083593"/>
            <a:ext cx="2390775" cy="1325563"/>
          </a:xfrm>
        </p:spPr>
        <p:txBody>
          <a:bodyPr>
            <a:normAutofit/>
          </a:bodyPr>
          <a:lstStyle/>
          <a:p>
            <a:r>
              <a:rPr lang="en-GB" sz="3200" spc="-15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John 6:51</a:t>
            </a:r>
            <a:endParaRPr lang="en-GB" sz="3200" spc="-15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" y="260350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pc="-15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I am the living bread which has come down from heaven</a:t>
            </a:r>
            <a:endParaRPr lang="en-GB" spc="-15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1925" y="3206749"/>
            <a:ext cx="23907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spc="-15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15</a:t>
            </a:r>
            <a:r>
              <a:rPr lang="en-GB" sz="3200" spc="-150" baseline="3000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th</a:t>
            </a:r>
            <a:r>
              <a:rPr lang="en-GB" sz="3200" spc="-15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 June 2017</a:t>
            </a:r>
            <a:endParaRPr lang="en-GB" sz="3200" spc="-15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399" y="-88107"/>
            <a:ext cx="11734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spc="-15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Catholic Association Of Teachers, Schools and Colleges</a:t>
            </a:r>
            <a:endParaRPr lang="en-GB" sz="3200" spc="-15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0998" y="5779293"/>
            <a:ext cx="11734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4000" spc="-150" dirty="0" err="1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www.catsc.org</a:t>
            </a:r>
            <a:endParaRPr lang="en-GB" sz="4000" spc="-15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26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397" y="1936373"/>
            <a:ext cx="9610727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4000" baseline="30000" dirty="0">
                <a:solidFill>
                  <a:srgbClr val="333333"/>
                </a:solidFill>
                <a:latin typeface="Cooper Black" charset="0"/>
                <a:ea typeface="Cooper Black" charset="0"/>
                <a:cs typeface="Cooper Black" charset="0"/>
              </a:rPr>
              <a:t>9</a:t>
            </a:r>
            <a:r>
              <a:rPr lang="en-US" sz="4000" dirty="0">
                <a:solidFill>
                  <a:srgbClr val="333333"/>
                </a:solidFill>
                <a:latin typeface="Cooper Black" charset="0"/>
                <a:ea typeface="Cooper Black" charset="0"/>
                <a:cs typeface="Cooper Black" charset="0"/>
              </a:rPr>
              <a:t> we are pursued but never cut off</a:t>
            </a:r>
            <a:r>
              <a:rPr lang="en-US" sz="4000" dirty="0" smtClean="0">
                <a:solidFill>
                  <a:srgbClr val="333333"/>
                </a:solidFill>
                <a:latin typeface="Cooper Black" charset="0"/>
                <a:ea typeface="Cooper Black" charset="0"/>
                <a:cs typeface="Cooper Black" charset="0"/>
              </a:rPr>
              <a:t>;</a:t>
            </a:r>
            <a:endParaRPr lang="en-GB" sz="4000" dirty="0"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398" y="2876103"/>
            <a:ext cx="11153777" cy="707886"/>
          </a:xfrm>
          <a:prstGeom prst="rect">
            <a:avLst/>
          </a:prstGeom>
          <a:solidFill>
            <a:srgbClr val="FF8AD8"/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333333"/>
                </a:solidFill>
                <a:latin typeface="Cooper Black" charset="0"/>
                <a:ea typeface="Cooper Black" charset="0"/>
                <a:cs typeface="Cooper Black" charset="0"/>
              </a:rPr>
              <a:t>knocked down, </a:t>
            </a:r>
            <a:endParaRPr lang="en-GB" sz="4000" dirty="0"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397" y="3815834"/>
            <a:ext cx="7839078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333333"/>
                </a:solidFill>
                <a:latin typeface="Cooper Black" charset="0"/>
                <a:ea typeface="Cooper Black" charset="0"/>
                <a:cs typeface="Cooper Black" charset="0"/>
              </a:rPr>
              <a:t>but still </a:t>
            </a:r>
            <a:r>
              <a:rPr lang="en-US" sz="4000">
                <a:solidFill>
                  <a:srgbClr val="333333"/>
                </a:solidFill>
                <a:latin typeface="Cooper Black" charset="0"/>
                <a:ea typeface="Cooper Black" charset="0"/>
                <a:cs typeface="Cooper Black" charset="0"/>
              </a:rPr>
              <a:t>have </a:t>
            </a:r>
            <a:r>
              <a:rPr lang="en-US" sz="4000" smtClean="0">
                <a:solidFill>
                  <a:srgbClr val="333333"/>
                </a:solidFill>
                <a:latin typeface="Cooper Black" charset="0"/>
                <a:ea typeface="Cooper Black" charset="0"/>
                <a:cs typeface="Cooper Black" charset="0"/>
              </a:rPr>
              <a:t>some life in </a:t>
            </a:r>
            <a:r>
              <a:rPr lang="en-US" sz="4000" dirty="0" smtClean="0">
                <a:solidFill>
                  <a:srgbClr val="333333"/>
                </a:solidFill>
                <a:latin typeface="Cooper Black" charset="0"/>
                <a:ea typeface="Cooper Black" charset="0"/>
                <a:cs typeface="Cooper Black" charset="0"/>
              </a:rPr>
              <a:t>us</a:t>
            </a:r>
            <a:endParaRPr lang="en-GB" sz="4000" dirty="0"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8850" y="5739884"/>
            <a:ext cx="9458325" cy="70788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r"/>
            <a:r>
              <a:rPr lang="en-US" sz="4000" i="1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Second Corinthians </a:t>
            </a:r>
            <a:r>
              <a:rPr lang="en-US" sz="4000" i="1" smtClean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4:9</a:t>
            </a:r>
            <a:endParaRPr lang="en-US" sz="4000">
              <a:solidFill>
                <a:schemeClr val="bg1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48097" y="410855"/>
            <a:ext cx="7839078" cy="70788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r"/>
            <a:r>
              <a:rPr lang="en-US" sz="4000" i="1" dirty="0" smtClean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CATSC DAILY 16</a:t>
            </a:r>
            <a:r>
              <a:rPr lang="en-US" sz="4000" i="1" baseline="30000" dirty="0" smtClean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th</a:t>
            </a:r>
            <a:r>
              <a:rPr lang="en-US" sz="4000" i="1" dirty="0" smtClean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 June 2017</a:t>
            </a:r>
            <a:endParaRPr lang="en-US" sz="4000" dirty="0">
              <a:solidFill>
                <a:schemeClr val="bg1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5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0524" y="428626"/>
            <a:ext cx="11382376" cy="3416320"/>
          </a:xfrm>
          <a:prstGeom prst="rect">
            <a:avLst/>
          </a:prstGeom>
          <a:solidFill>
            <a:schemeClr val="bg1">
              <a:lumMod val="75000"/>
              <a:alpha val="37000"/>
            </a:schemeClr>
          </a:solidFill>
        </p:spPr>
        <p:txBody>
          <a:bodyPr wrap="square">
            <a:spAutoFit/>
          </a:bodyPr>
          <a:lstStyle/>
          <a:p>
            <a:r>
              <a:rPr lang="en-GB" sz="72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In </a:t>
            </a:r>
            <a:r>
              <a:rPr lang="en-GB" sz="7200" dirty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purity, in knowledge</a:t>
            </a:r>
            <a:r>
              <a:rPr lang="en-GB" sz="72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,</a:t>
            </a:r>
          </a:p>
          <a:p>
            <a:r>
              <a:rPr lang="en-GB" sz="72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 </a:t>
            </a:r>
            <a:r>
              <a:rPr lang="en-GB" sz="7200" dirty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in patience, in kindness; </a:t>
            </a:r>
            <a:endParaRPr lang="en-GB" sz="7200" dirty="0" smtClean="0">
              <a:solidFill>
                <a:schemeClr val="bg1"/>
              </a:solidFill>
              <a:latin typeface="Bradley Hand" charset="0"/>
              <a:ea typeface="Bradley Hand" charset="0"/>
              <a:cs typeface="Bradley Hand" charset="0"/>
            </a:endParaRPr>
          </a:p>
          <a:p>
            <a:r>
              <a:rPr lang="en-GB" sz="72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in </a:t>
            </a:r>
            <a:r>
              <a:rPr lang="en-GB" sz="7200" dirty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the Holy </a:t>
            </a:r>
            <a:r>
              <a:rPr lang="en-GB" sz="72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Spirit </a:t>
            </a:r>
            <a:r>
              <a:rPr lang="en-GB" sz="28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2</a:t>
            </a:r>
            <a:r>
              <a:rPr lang="en-GB" sz="2800" baseline="300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nd</a:t>
            </a:r>
            <a:r>
              <a:rPr lang="en-GB" sz="28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Conrinthians</a:t>
            </a:r>
            <a:r>
              <a:rPr lang="en-GB" sz="28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  6:6</a:t>
            </a:r>
            <a:endParaRPr lang="en-GB" sz="6000" dirty="0">
              <a:solidFill>
                <a:schemeClr val="bg1"/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2399" y="5629276"/>
            <a:ext cx="7810501" cy="769441"/>
          </a:xfrm>
          <a:prstGeom prst="rect">
            <a:avLst/>
          </a:prstGeom>
          <a:solidFill>
            <a:schemeClr val="bg1">
              <a:lumMod val="75000"/>
              <a:alpha val="37000"/>
            </a:schemeClr>
          </a:solidFill>
        </p:spPr>
        <p:txBody>
          <a:bodyPr wrap="square">
            <a:spAutoFit/>
          </a:bodyPr>
          <a:lstStyle/>
          <a:p>
            <a:r>
              <a:rPr lang="en-GB" sz="440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CATSC DAILY 19</a:t>
            </a:r>
            <a:r>
              <a:rPr lang="en-GB" sz="4400" baseline="3000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th</a:t>
            </a:r>
            <a:r>
              <a:rPr lang="en-GB" sz="440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 June 2017</a:t>
            </a:r>
            <a:endParaRPr lang="en-GB" sz="4400" dirty="0">
              <a:solidFill>
                <a:schemeClr val="bg1"/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  <p:pic>
        <p:nvPicPr>
          <p:cNvPr id="6" name="Picture 5" descr="catsc logo transparent white.png"/>
          <p:cNvPicPr>
            <a:picLocks noChangeAspect="1"/>
          </p:cNvPicPr>
          <p:nvPr/>
        </p:nvPicPr>
        <p:blipFill>
          <a:blip r:embed="rId4">
            <a:alphaModFix amt="33000"/>
          </a:blip>
          <a:stretch>
            <a:fillRect/>
          </a:stretch>
        </p:blipFill>
        <p:spPr>
          <a:xfrm>
            <a:off x="390524" y="4268793"/>
            <a:ext cx="2916689" cy="174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2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876985"/>
            <a:ext cx="12192000" cy="61555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sz="3400" spc="-150" baseline="300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2</a:t>
            </a:r>
            <a:r>
              <a:rPr lang="en-GB" sz="3400" spc="-15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 </a:t>
            </a:r>
            <a:r>
              <a:rPr lang="en-GB" sz="3400" spc="-15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I will praise </a:t>
            </a:r>
            <a:r>
              <a:rPr lang="en-GB" sz="3400" spc="-15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the Lord all my life, I </a:t>
            </a:r>
            <a:r>
              <a:rPr lang="en-GB" sz="3400" spc="-15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will make </a:t>
            </a:r>
            <a:r>
              <a:rPr lang="en-GB" sz="3400" spc="-15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music to </a:t>
            </a:r>
            <a:r>
              <a:rPr lang="en-GB" sz="3400" spc="-15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my God as </a:t>
            </a:r>
            <a:r>
              <a:rPr lang="en-GB" sz="3400" spc="-15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long as I live.</a:t>
            </a:r>
          </a:p>
        </p:txBody>
      </p:sp>
      <p:sp>
        <p:nvSpPr>
          <p:cNvPr id="5" name="Rectangle 4"/>
          <p:cNvSpPr/>
          <p:nvPr/>
        </p:nvSpPr>
        <p:spPr>
          <a:xfrm>
            <a:off x="1" y="1492538"/>
            <a:ext cx="2028824" cy="61555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sz="3400" spc="-150" baseline="3000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20th June 2017</a:t>
            </a:r>
            <a:endParaRPr lang="en-GB" sz="3400" spc="-15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363201" y="261432"/>
            <a:ext cx="1581149" cy="61555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sz="3400" spc="-150" baseline="3000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Psalms 146:2</a:t>
            </a:r>
            <a:endParaRPr lang="en-GB" sz="3400" spc="-15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pic>
        <p:nvPicPr>
          <p:cNvPr id="7" name="Picture 6" descr="catsc logo transparent white.png"/>
          <p:cNvPicPr>
            <a:picLocks noChangeAspect="1"/>
          </p:cNvPicPr>
          <p:nvPr/>
        </p:nvPicPr>
        <p:blipFill>
          <a:blip r:embed="rId4">
            <a:alphaModFix amt="33000"/>
          </a:blip>
          <a:stretch>
            <a:fillRect/>
          </a:stretch>
        </p:blipFill>
        <p:spPr>
          <a:xfrm>
            <a:off x="7019924" y="1492538"/>
            <a:ext cx="4010026" cy="239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0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113" y="742950"/>
            <a:ext cx="11947162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spc="-300" dirty="0">
                <a:ln w="3175">
                  <a:solidFill>
                    <a:schemeClr val="bg1">
                      <a:lumMod val="50000"/>
                    </a:schemeClr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Helvetica Neue" charset="0"/>
              </a:rPr>
              <a:t>God is perfectly able to enrich you with every </a:t>
            </a:r>
            <a:r>
              <a:rPr lang="en-US" sz="11500" b="1" spc="-3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Helvetica Neue" charset="0"/>
              </a:rPr>
              <a:t>grace.</a:t>
            </a:r>
            <a:endParaRPr lang="en-GB" sz="11500" b="1" spc="-300" dirty="0">
              <a:ln w="3175">
                <a:solidFill>
                  <a:schemeClr val="bg1">
                    <a:lumMod val="50000"/>
                  </a:schemeClr>
                </a:solidFill>
              </a:ln>
              <a:blipFill>
                <a:blip r:embed="rId3"/>
                <a:stretch>
                  <a:fillRect/>
                </a:stretch>
              </a:blip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1346" y="5886271"/>
            <a:ext cx="121090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pc="-3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Helvetica Neue" charset="0"/>
              </a:rPr>
              <a:t>@</a:t>
            </a:r>
            <a:r>
              <a:rPr lang="en-US" sz="5400" b="1" spc="-300" dirty="0" err="1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Helvetica Neue" charset="0"/>
              </a:rPr>
              <a:t>catscew</a:t>
            </a:r>
            <a:r>
              <a:rPr lang="en-US" sz="5400" b="1" spc="-3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Helvetica Neue" charset="0"/>
              </a:rPr>
              <a:t>    			        </a:t>
            </a:r>
            <a:r>
              <a:rPr lang="en-US" sz="5400" b="1" spc="-300" dirty="0">
                <a:ln w="3175">
                  <a:solidFill>
                    <a:schemeClr val="bg1">
                      <a:lumMod val="50000"/>
                    </a:schemeClr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Helvetica Neue" charset="0"/>
              </a:rPr>
              <a:t> </a:t>
            </a:r>
            <a:r>
              <a:rPr lang="en-US" sz="5400" b="1" spc="-3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Helvetica Neue" charset="0"/>
              </a:rPr>
              <a:t> </a:t>
            </a:r>
            <a:r>
              <a:rPr lang="en-US" sz="5400" b="1" spc="-300" dirty="0" err="1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Helvetica Neue" charset="0"/>
              </a:rPr>
              <a:t>www.catsc.org</a:t>
            </a:r>
            <a:endParaRPr lang="en-GB" sz="1000" dirty="0"/>
          </a:p>
        </p:txBody>
      </p:sp>
      <p:sp>
        <p:nvSpPr>
          <p:cNvPr id="6" name="Rectangle 5"/>
          <p:cNvSpPr/>
          <p:nvPr/>
        </p:nvSpPr>
        <p:spPr>
          <a:xfrm>
            <a:off x="130538" y="29379"/>
            <a:ext cx="116709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-30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latin typeface="Helvetica Neue" charset="0"/>
              </a:rPr>
              <a:t>21</a:t>
            </a:r>
            <a:r>
              <a:rPr lang="en-US" sz="4400" b="1" spc="-300" baseline="3000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latin typeface="Helvetica Neue" charset="0"/>
              </a:rPr>
              <a:t>st</a:t>
            </a:r>
            <a:r>
              <a:rPr lang="en-US" sz="4400" b="1" spc="-30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latin typeface="Helvetica Neue" charset="0"/>
              </a:rPr>
              <a:t> June 2017				       2</a:t>
            </a:r>
            <a:r>
              <a:rPr lang="en-US" sz="4400" b="1" spc="-300" baseline="3000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latin typeface="Helvetica Neue" charset="0"/>
              </a:rPr>
              <a:t>nd</a:t>
            </a:r>
            <a:r>
              <a:rPr lang="en-US" sz="4400" b="1" spc="-30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latin typeface="Helvetica Neue" charset="0"/>
              </a:rPr>
              <a:t> Corinthians 9:8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44918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5749" y="314325"/>
            <a:ext cx="11630025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latin typeface="Bradley Hand" charset="0"/>
                <a:ea typeface="Bradley Hand" charset="0"/>
                <a:cs typeface="Bradley Hand" charset="0"/>
              </a:rPr>
              <a:t>Our Father who art in Heaven, </a:t>
            </a:r>
            <a:br>
              <a:rPr lang="en-GB" sz="4000" dirty="0">
                <a:latin typeface="Bradley Hand" charset="0"/>
                <a:ea typeface="Bradley Hand" charset="0"/>
                <a:cs typeface="Bradley Hand" charset="0"/>
              </a:rPr>
            </a:br>
            <a:r>
              <a:rPr lang="en-GB" sz="4000" dirty="0">
                <a:latin typeface="Bradley Hand" charset="0"/>
                <a:ea typeface="Bradley Hand" charset="0"/>
                <a:cs typeface="Bradley Hand" charset="0"/>
              </a:rPr>
              <a:t>Hallowed be thy name; </a:t>
            </a:r>
            <a:br>
              <a:rPr lang="en-GB" sz="4000" dirty="0">
                <a:latin typeface="Bradley Hand" charset="0"/>
                <a:ea typeface="Bradley Hand" charset="0"/>
                <a:cs typeface="Bradley Hand" charset="0"/>
              </a:rPr>
            </a:br>
            <a:r>
              <a:rPr lang="en-GB" sz="4000" dirty="0">
                <a:latin typeface="Bradley Hand" charset="0"/>
                <a:ea typeface="Bradley Hand" charset="0"/>
                <a:cs typeface="Bradley Hand" charset="0"/>
              </a:rPr>
              <a:t>Thy kingdom come </a:t>
            </a:r>
            <a:br>
              <a:rPr lang="en-GB" sz="4000" dirty="0">
                <a:latin typeface="Bradley Hand" charset="0"/>
                <a:ea typeface="Bradley Hand" charset="0"/>
                <a:cs typeface="Bradley Hand" charset="0"/>
              </a:rPr>
            </a:br>
            <a:r>
              <a:rPr lang="en-GB" sz="4000" dirty="0">
                <a:latin typeface="Bradley Hand" charset="0"/>
                <a:ea typeface="Bradley Hand" charset="0"/>
                <a:cs typeface="Bradley Hand" charset="0"/>
              </a:rPr>
              <a:t>Thy will be done </a:t>
            </a:r>
            <a:br>
              <a:rPr lang="en-GB" sz="4000" dirty="0">
                <a:latin typeface="Bradley Hand" charset="0"/>
                <a:ea typeface="Bradley Hand" charset="0"/>
                <a:cs typeface="Bradley Hand" charset="0"/>
              </a:rPr>
            </a:br>
            <a:r>
              <a:rPr lang="en-GB" sz="4000" dirty="0">
                <a:latin typeface="Bradley Hand" charset="0"/>
                <a:ea typeface="Bradley Hand" charset="0"/>
                <a:cs typeface="Bradley Hand" charset="0"/>
              </a:rPr>
              <a:t>On earth as it is in heaven. </a:t>
            </a:r>
            <a:br>
              <a:rPr lang="en-GB" sz="4000" dirty="0">
                <a:latin typeface="Bradley Hand" charset="0"/>
                <a:ea typeface="Bradley Hand" charset="0"/>
                <a:cs typeface="Bradley Hand" charset="0"/>
              </a:rPr>
            </a:br>
            <a:r>
              <a:rPr lang="en-GB" sz="4000" dirty="0">
                <a:latin typeface="Bradley Hand" charset="0"/>
                <a:ea typeface="Bradley Hand" charset="0"/>
                <a:cs typeface="Bradley Hand" charset="0"/>
              </a:rPr>
              <a:t>Give us this day our daily bread; </a:t>
            </a:r>
            <a:br>
              <a:rPr lang="en-GB" sz="4000" dirty="0">
                <a:latin typeface="Bradley Hand" charset="0"/>
                <a:ea typeface="Bradley Hand" charset="0"/>
                <a:cs typeface="Bradley Hand" charset="0"/>
              </a:rPr>
            </a:br>
            <a:r>
              <a:rPr lang="en-GB" sz="4000" dirty="0">
                <a:latin typeface="Bradley Hand" charset="0"/>
                <a:ea typeface="Bradley Hand" charset="0"/>
                <a:cs typeface="Bradley Hand" charset="0"/>
              </a:rPr>
              <a:t>And forgive us our trespasses </a:t>
            </a:r>
            <a:br>
              <a:rPr lang="en-GB" sz="4000" dirty="0">
                <a:latin typeface="Bradley Hand" charset="0"/>
                <a:ea typeface="Bradley Hand" charset="0"/>
                <a:cs typeface="Bradley Hand" charset="0"/>
              </a:rPr>
            </a:br>
            <a:r>
              <a:rPr lang="en-GB" sz="4000" dirty="0">
                <a:latin typeface="Bradley Hand" charset="0"/>
                <a:ea typeface="Bradley Hand" charset="0"/>
                <a:cs typeface="Bradley Hand" charset="0"/>
              </a:rPr>
              <a:t>As we forgive those who trespass against us; </a:t>
            </a:r>
            <a:br>
              <a:rPr lang="en-GB" sz="4000" dirty="0">
                <a:latin typeface="Bradley Hand" charset="0"/>
                <a:ea typeface="Bradley Hand" charset="0"/>
                <a:cs typeface="Bradley Hand" charset="0"/>
              </a:rPr>
            </a:br>
            <a:r>
              <a:rPr lang="en-GB" sz="4000" dirty="0">
                <a:latin typeface="Bradley Hand" charset="0"/>
                <a:ea typeface="Bradley Hand" charset="0"/>
                <a:cs typeface="Bradley Hand" charset="0"/>
              </a:rPr>
              <a:t>And lead us not into temptation, </a:t>
            </a:r>
            <a:br>
              <a:rPr lang="en-GB" sz="4000" dirty="0">
                <a:latin typeface="Bradley Hand" charset="0"/>
                <a:ea typeface="Bradley Hand" charset="0"/>
                <a:cs typeface="Bradley Hand" charset="0"/>
              </a:rPr>
            </a:br>
            <a:r>
              <a:rPr lang="en-GB" sz="4000" dirty="0">
                <a:latin typeface="Bradley Hand" charset="0"/>
                <a:ea typeface="Bradley Hand" charset="0"/>
                <a:cs typeface="Bradley Hand" charset="0"/>
              </a:rPr>
              <a:t>But deliver us from evil.</a:t>
            </a:r>
          </a:p>
        </p:txBody>
      </p:sp>
      <p:pic>
        <p:nvPicPr>
          <p:cNvPr id="5" name="Picture 4" descr="catsc logo transparent white.png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5748" y="0"/>
            <a:ext cx="4010026" cy="2399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81446" y="2172414"/>
            <a:ext cx="363432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b="1" cap="none" spc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CATSC Daily </a:t>
            </a:r>
            <a:endParaRPr lang="en-GB" sz="4400" b="1" cap="none" spc="0" dirty="0" smtClean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GB" sz="44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22</a:t>
            </a:r>
            <a:r>
              <a:rPr lang="en-GB" sz="4400" b="1" baseline="300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nd</a:t>
            </a:r>
            <a:r>
              <a:rPr lang="en-GB" sz="44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June 2017</a:t>
            </a:r>
            <a:endParaRPr lang="en-GB" sz="4400" b="1" cap="none" spc="0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954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7650" y="0"/>
            <a:ext cx="1135380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b="1" dirty="0">
                <a:blipFill>
                  <a:blip r:embed="rId3"/>
                  <a:stretch>
                    <a:fillRect/>
                  </a:stretch>
                </a:blipFill>
                <a:latin typeface="Marker Felt Wide" charset="0"/>
                <a:ea typeface="Marker Felt Wide" charset="0"/>
                <a:cs typeface="Marker Felt Wide" charset="0"/>
              </a:rPr>
              <a:t>Come to me, </a:t>
            </a:r>
            <a:endParaRPr lang="en-GB" sz="16600" b="1" dirty="0">
              <a:blipFill>
                <a:blip r:embed="rId3"/>
                <a:stretch>
                  <a:fillRect/>
                </a:stretch>
              </a:blipFill>
              <a:latin typeface="Marker Felt Wide" charset="0"/>
              <a:ea typeface="Marker Felt Wide" charset="0"/>
              <a:cs typeface="Marker Felt Wide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7650" y="2354490"/>
            <a:ext cx="11668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blipFill>
                  <a:blip r:embed="rId3"/>
                  <a:stretch>
                    <a:fillRect/>
                  </a:stretch>
                </a:blipFill>
                <a:latin typeface="Marker Felt Wide" charset="0"/>
                <a:ea typeface="Marker Felt Wide" charset="0"/>
                <a:cs typeface="Marker Felt Wide" charset="0"/>
              </a:rPr>
              <a:t>all you who </a:t>
            </a:r>
            <a:r>
              <a:rPr lang="en-US" sz="4800" b="1" dirty="0" err="1">
                <a:blipFill>
                  <a:blip r:embed="rId3"/>
                  <a:stretch>
                    <a:fillRect/>
                  </a:stretch>
                </a:blipFill>
                <a:latin typeface="Marker Felt Wide" charset="0"/>
                <a:ea typeface="Marker Felt Wide" charset="0"/>
                <a:cs typeface="Marker Felt Wide" charset="0"/>
              </a:rPr>
              <a:t>labour</a:t>
            </a:r>
            <a:r>
              <a:rPr lang="en-US" sz="4800" b="1" dirty="0">
                <a:blipFill>
                  <a:blip r:embed="rId3"/>
                  <a:stretch>
                    <a:fillRect/>
                  </a:stretch>
                </a:blipFill>
                <a:latin typeface="Marker Felt Wide" charset="0"/>
                <a:ea typeface="Marker Felt Wide" charset="0"/>
                <a:cs typeface="Marker Felt Wide" charset="0"/>
              </a:rPr>
              <a:t> and are overburdened, </a:t>
            </a:r>
            <a:endParaRPr lang="en-GB" sz="4800" b="1" dirty="0">
              <a:blipFill>
                <a:blip r:embed="rId3"/>
                <a:stretch>
                  <a:fillRect/>
                </a:stretch>
              </a:blipFill>
              <a:latin typeface="Marker Felt Wide" charset="0"/>
              <a:ea typeface="Marker Felt Wide" charset="0"/>
              <a:cs typeface="Marker Felt Wide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3059" y="3185487"/>
            <a:ext cx="1112298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blipFill>
                  <a:blip r:embed="rId3"/>
                  <a:stretch>
                    <a:fillRect/>
                  </a:stretch>
                </a:blipFill>
                <a:latin typeface="Marker Felt Wide" charset="0"/>
                <a:ea typeface="Marker Felt Wide" charset="0"/>
                <a:cs typeface="Marker Felt Wide" charset="0"/>
              </a:rPr>
              <a:t>and </a:t>
            </a:r>
            <a:r>
              <a:rPr lang="en-US" sz="8800" b="1" smtClean="0">
                <a:blipFill>
                  <a:blip r:embed="rId3"/>
                  <a:stretch>
                    <a:fillRect/>
                  </a:stretch>
                </a:blipFill>
                <a:latin typeface="Marker Felt Wide" charset="0"/>
                <a:ea typeface="Marker Felt Wide" charset="0"/>
                <a:cs typeface="Marker Felt Wide" charset="0"/>
              </a:rPr>
              <a:t>I will give </a:t>
            </a:r>
            <a:r>
              <a:rPr lang="en-US" sz="8800" b="1" dirty="0">
                <a:blipFill>
                  <a:blip r:embed="rId3"/>
                  <a:stretch>
                    <a:fillRect/>
                  </a:stretch>
                </a:blipFill>
                <a:latin typeface="Marker Felt Wide" charset="0"/>
                <a:ea typeface="Marker Felt Wide" charset="0"/>
                <a:cs typeface="Marker Felt Wide" charset="0"/>
              </a:rPr>
              <a:t>you rest</a:t>
            </a:r>
            <a:endParaRPr lang="en-GB" sz="8800" b="1" dirty="0">
              <a:blipFill>
                <a:blip r:embed="rId3"/>
                <a:stretch>
                  <a:fillRect/>
                </a:stretch>
              </a:blipFill>
              <a:latin typeface="Marker Felt Wide" charset="0"/>
              <a:ea typeface="Marker Felt Wide" charset="0"/>
              <a:cs typeface="Marker Felt Wide" charset="0"/>
            </a:endParaRPr>
          </a:p>
        </p:txBody>
      </p:sp>
      <p:pic>
        <p:nvPicPr>
          <p:cNvPr id="8" name="Picture 7" descr="catsc logo transparent white.png"/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4466204" y="4667375"/>
            <a:ext cx="2916689" cy="1745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57173" y="-35338"/>
            <a:ext cx="102490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1" cap="none" spc="0" dirty="0" smtClean="0">
                <a:ln w="12700">
                  <a:noFill/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23</a:t>
            </a:r>
            <a:r>
              <a:rPr lang="en-GB" sz="4000" b="1" cap="none" spc="0" baseline="30000" dirty="0" smtClean="0">
                <a:ln w="12700">
                  <a:noFill/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rd</a:t>
            </a:r>
            <a:r>
              <a:rPr lang="en-GB" sz="4000" b="1" cap="none" spc="0" dirty="0" smtClean="0">
                <a:ln w="12700">
                  <a:noFill/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June 2017                     Matthew 11:28                           </a:t>
            </a:r>
            <a:endParaRPr lang="en-GB" sz="4000" b="1" cap="none" spc="0" dirty="0">
              <a:ln w="12700">
                <a:noFill/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3059" y="6058635"/>
            <a:ext cx="102490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1" dirty="0" err="1" smtClean="0">
                <a:ln w="12700">
                  <a:noFill/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www.catsc.org</a:t>
            </a:r>
            <a:r>
              <a:rPr lang="en-GB" sz="4000" b="1" dirty="0" smtClean="0">
                <a:ln w="12700">
                  <a:noFill/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@</a:t>
            </a:r>
            <a:r>
              <a:rPr lang="en-GB" sz="4000" b="1" dirty="0" err="1" smtClean="0">
                <a:ln w="12700">
                  <a:noFill/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catscew</a:t>
            </a:r>
            <a:endParaRPr lang="en-GB" sz="4000" b="1" cap="none" spc="0" dirty="0">
              <a:ln w="12700">
                <a:noFill/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628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428" y="28006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 shall have faith and not be afraid</a:t>
            </a:r>
            <a:endParaRPr lang="en-US" b="1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5428" y="0"/>
            <a:ext cx="8093149" cy="630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Isaiah 12:2                                                                            31</a:t>
            </a:r>
            <a:r>
              <a:rPr lang="en-US" sz="2000" b="1" baseline="3000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</a:t>
            </a:r>
            <a:r>
              <a:rPr lang="en-US" sz="2000" b="1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2000" b="1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May 2017</a:t>
            </a:r>
            <a:endParaRPr lang="en-US" sz="2000" b="1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5" name="Picture 4" descr="catsc logo transparent white.png"/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282365" y="5193273"/>
            <a:ext cx="2782192" cy="166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62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41754"/>
            <a:ext cx="1152725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115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oper Black" charset="0"/>
                <a:ea typeface="Cooper Black" charset="0"/>
                <a:cs typeface="Cooper Black" charset="0"/>
              </a:rPr>
              <a:t>I keep the Lord</a:t>
            </a:r>
            <a:endParaRPr lang="en-GB" sz="115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2723" y="2344876"/>
            <a:ext cx="109445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oper Black" charset="0"/>
                <a:ea typeface="Cooper Black" charset="0"/>
                <a:cs typeface="Cooper Black" charset="0"/>
              </a:rPr>
              <a:t>b</a:t>
            </a:r>
            <a:r>
              <a:rPr lang="en-GB" sz="9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oper Black" charset="0"/>
                <a:ea typeface="Cooper Black" charset="0"/>
                <a:cs typeface="Cooper Black" charset="0"/>
              </a:rPr>
              <a:t>efore me always</a:t>
            </a:r>
            <a:endParaRPr lang="en-GB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oper Black" charset="0"/>
              <a:ea typeface="Cooper Black" charset="0"/>
              <a:cs typeface="Cooper Black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5" y="3735261"/>
            <a:ext cx="5204565" cy="31227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4873" y="-65293"/>
            <a:ext cx="11768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oper Black" charset="0"/>
                <a:ea typeface="Cooper Black" charset="0"/>
                <a:cs typeface="Cooper Black" charset="0"/>
              </a:rPr>
              <a:t>1</a:t>
            </a:r>
            <a:r>
              <a:rPr lang="en-GB" sz="4000" b="1" cap="none" spc="0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oper Black" charset="0"/>
                <a:ea typeface="Cooper Black" charset="0"/>
                <a:cs typeface="Cooper Black" charset="0"/>
              </a:rPr>
              <a:t>st</a:t>
            </a:r>
            <a:r>
              <a:rPr lang="en-GB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oper Black" charset="0"/>
                <a:ea typeface="Cooper Black" charset="0"/>
                <a:cs typeface="Cooper Black" charset="0"/>
              </a:rPr>
              <a:t> June 2017                                         Psalms 16:8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66819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128" y="535860"/>
            <a:ext cx="12469091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18000" b="1" cap="none" spc="-30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oper Black" charset="0"/>
                <a:ea typeface="Cooper Black" charset="0"/>
                <a:cs typeface="Cooper Black" charset="0"/>
              </a:rPr>
              <a:t>Follow </a:t>
            </a:r>
            <a:r>
              <a:rPr lang="en-GB" sz="18000" b="1" spc="-30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oper Black" charset="0"/>
                <a:ea typeface="Cooper Black" charset="0"/>
                <a:cs typeface="Cooper Black" charset="0"/>
              </a:rPr>
              <a:t>me</a:t>
            </a:r>
            <a:endParaRPr lang="en-GB" sz="18000" b="1" cap="none" spc="-3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128" y="2844184"/>
            <a:ext cx="1246909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6600" b="1" cap="none" spc="-30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oper Black" charset="0"/>
                <a:ea typeface="Cooper Black" charset="0"/>
                <a:cs typeface="Cooper Black" charset="0"/>
              </a:rPr>
              <a:t>John 21:19             2</a:t>
            </a:r>
            <a:r>
              <a:rPr lang="en-GB" sz="6600" b="1" cap="none" spc="-300" baseline="3000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oper Black" charset="0"/>
                <a:ea typeface="Cooper Black" charset="0"/>
                <a:cs typeface="Cooper Black" charset="0"/>
              </a:rPr>
              <a:t>nd</a:t>
            </a:r>
            <a:r>
              <a:rPr lang="en-GB" sz="6600" b="1" cap="none" spc="-30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oper Black" charset="0"/>
                <a:ea typeface="Cooper Black" charset="0"/>
                <a:cs typeface="Cooper Black" charset="0"/>
              </a:rPr>
              <a:t> June 2017</a:t>
            </a:r>
            <a:endParaRPr lang="en-GB" sz="6600" b="1" cap="none" spc="-3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346" y="381322"/>
            <a:ext cx="1246909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4000" b="1" cap="none" spc="-3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oper Black" charset="0"/>
                <a:ea typeface="Cooper Black" charset="0"/>
                <a:cs typeface="Cooper Black" charset="0"/>
              </a:rPr>
              <a:t>Catholic Association </a:t>
            </a:r>
            <a:r>
              <a:rPr lang="en-GB" sz="4000" b="1" cap="none" spc="-30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oper Black" charset="0"/>
                <a:ea typeface="Cooper Black" charset="0"/>
                <a:cs typeface="Cooper Black" charset="0"/>
              </a:rPr>
              <a:t>of Teachers, Schools and Colleges</a:t>
            </a:r>
            <a:endParaRPr lang="en-GB" sz="4000" b="1" cap="none" spc="-3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oper Black" charset="0"/>
              <a:ea typeface="Cooper Black" charset="0"/>
              <a:cs typeface="Cooper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30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4279" y="32746"/>
            <a:ext cx="10756471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239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IN Alternate" charset="0"/>
                <a:ea typeface="DIN Alternate" charset="0"/>
                <a:cs typeface="DIN Alternate" charset="0"/>
              </a:rPr>
              <a:t>Alleluia!</a:t>
            </a:r>
            <a:endParaRPr lang="en-GB" sz="239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IN Alternate" charset="0"/>
              <a:ea typeface="DIN Alternate" charset="0"/>
              <a:cs typeface="DIN Alternate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3575" y="2989833"/>
            <a:ext cx="111109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4800" b="1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IN Alternate" charset="0"/>
                <a:ea typeface="DIN Alternate" charset="0"/>
                <a:cs typeface="DIN Alternate" charset="0"/>
              </a:rPr>
              <a:t>How blessed in anyone who fears the Lord</a:t>
            </a:r>
            <a:endParaRPr lang="en-GB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IN Alternate" charset="0"/>
              <a:ea typeface="DIN Alternate" charset="0"/>
              <a:cs typeface="DIN Alternate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6814" y="3626001"/>
            <a:ext cx="107051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IN Alternate" charset="0"/>
                <a:ea typeface="DIN Alternate" charset="0"/>
                <a:cs typeface="DIN Alternate" charset="0"/>
              </a:rPr>
              <a:t>who delights in his commandments!</a:t>
            </a:r>
            <a:endParaRPr lang="en-GB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IN Alternate" charset="0"/>
              <a:ea typeface="DIN Alternate" charset="0"/>
              <a:cs typeface="DIN Alternate" charset="0"/>
            </a:endParaRPr>
          </a:p>
        </p:txBody>
      </p:sp>
      <p:pic>
        <p:nvPicPr>
          <p:cNvPr id="7" name="Picture 6" descr="catsc logo transparent white.png"/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4084372" y="4172548"/>
            <a:ext cx="3715476" cy="22231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3575" y="0"/>
            <a:ext cx="1210756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IN Alternate" charset="0"/>
                <a:ea typeface="DIN Alternate" charset="0"/>
                <a:cs typeface="DIN Alternate" charset="0"/>
              </a:rPr>
              <a:t>Psalms 112:1                                      5</a:t>
            </a:r>
            <a:r>
              <a:rPr lang="en-GB" sz="44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IN Alternate" charset="0"/>
                <a:ea typeface="DIN Alternate" charset="0"/>
                <a:cs typeface="DIN Alternate" charset="0"/>
              </a:rPr>
              <a:t>th</a:t>
            </a:r>
            <a:r>
              <a:rPr lang="en-GB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IN Alternate" charset="0"/>
                <a:ea typeface="DIN Alternate" charset="0"/>
                <a:cs typeface="DIN Alternate" charset="0"/>
              </a:rPr>
              <a:t> June 2017</a:t>
            </a:r>
            <a:endParaRPr lang="en-GB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IN Alternate" charset="0"/>
              <a:ea typeface="DIN Alternate" charset="0"/>
              <a:cs typeface="DIN Alternat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0505" y="887134"/>
            <a:ext cx="11575430" cy="477053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50000">
                <a:schemeClr val="accent6">
                  <a:lumMod val="0"/>
                  <a:lumOff val="100000"/>
                </a:schemeClr>
              </a:gs>
              <a:gs pos="89000">
                <a:srgbClr val="FF8AD8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lIns="91440" tIns="45720" rIns="91440" bIns="45720">
            <a:spAutoFit/>
          </a:bodyPr>
          <a:lstStyle/>
          <a:p>
            <a:r>
              <a:rPr lang="en-GB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Bad news holds no fear for him,</a:t>
            </a:r>
          </a:p>
          <a:p>
            <a:r>
              <a:rPr lang="en-GB" sz="1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</a:t>
            </a:r>
            <a:r>
              <a:rPr lang="en-GB" sz="1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irm is his heart,</a:t>
            </a:r>
          </a:p>
          <a:p>
            <a:r>
              <a:rPr lang="en-GB" sz="10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trusting in the Lord</a:t>
            </a:r>
            <a:r>
              <a:rPr lang="en-GB" sz="10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en-GB" sz="10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0255" y="5912853"/>
            <a:ext cx="116156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Psalms 112:7		                                                            6</a:t>
            </a:r>
            <a:r>
              <a:rPr lang="en-GB" sz="32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</a:t>
            </a:r>
            <a:r>
              <a:rPr lang="en-GB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June 2017</a:t>
            </a:r>
            <a:endParaRPr lang="en-GB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0255" y="101475"/>
            <a:ext cx="27034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8AD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www.catsc.org</a:t>
            </a:r>
            <a:endParaRPr lang="en-GB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8AD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12" y="5678095"/>
            <a:ext cx="1966508" cy="117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2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465" y="1024344"/>
            <a:ext cx="10515600" cy="1325563"/>
          </a:xfrm>
          <a:solidFill>
            <a:schemeClr val="bg1">
              <a:lumMod val="75000"/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7200" spc="-15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Direct me in your ways, Lord, </a:t>
            </a:r>
            <a:endParaRPr lang="en-US" sz="7200" spc="-15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59465" y="3069339"/>
            <a:ext cx="10515600" cy="1325563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pc="-15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and teach me your paths</a:t>
            </a:r>
            <a:endParaRPr lang="en-US" sz="8000" spc="-15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3140" y="410374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spc="-150" dirty="0" err="1">
                <a:solidFill>
                  <a:schemeClr val="bg1">
                    <a:lumMod val="65000"/>
                    <a:alpha val="59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</a:t>
            </a:r>
            <a:r>
              <a:rPr lang="en-US" sz="5400" spc="-150" dirty="0" err="1" smtClean="0">
                <a:solidFill>
                  <a:schemeClr val="bg1">
                    <a:lumMod val="65000"/>
                    <a:alpha val="59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atsc</a:t>
            </a:r>
            <a:r>
              <a:rPr lang="en-US" sz="5400" spc="-150" dirty="0" smtClean="0">
                <a:solidFill>
                  <a:schemeClr val="bg1">
                    <a:lumMod val="65000"/>
                    <a:alpha val="59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daily 7</a:t>
            </a:r>
            <a:r>
              <a:rPr lang="en-US" sz="5400" spc="-150" baseline="30000" dirty="0" smtClean="0">
                <a:solidFill>
                  <a:schemeClr val="bg1">
                    <a:lumMod val="65000"/>
                    <a:alpha val="59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</a:t>
            </a:r>
            <a:r>
              <a:rPr lang="en-US" sz="5400" spc="-150" dirty="0" smtClean="0">
                <a:solidFill>
                  <a:schemeClr val="bg1">
                    <a:lumMod val="65000"/>
                    <a:alpha val="59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June 2017 </a:t>
            </a:r>
            <a:endParaRPr lang="en-US" sz="5400" spc="-150" dirty="0">
              <a:solidFill>
                <a:schemeClr val="bg1">
                  <a:lumMod val="65000"/>
                  <a:alpha val="59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40948" y="2068107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spc="-150" dirty="0" smtClean="0">
                <a:solidFill>
                  <a:schemeClr val="bg1">
                    <a:lumMod val="65000"/>
                    <a:alpha val="59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Psalms 25:4</a:t>
            </a:r>
            <a:endParaRPr lang="en-US" sz="5400" spc="-150" dirty="0">
              <a:solidFill>
                <a:schemeClr val="bg1">
                  <a:lumMod val="65000"/>
                  <a:alpha val="59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26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0708" y="0"/>
            <a:ext cx="12321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</a:t>
            </a:r>
            <a:endParaRPr lang="en-GB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2841" y="209550"/>
            <a:ext cx="1627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must</a:t>
            </a:r>
            <a:endParaRPr lang="en-GB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60875" y="-259809"/>
            <a:ext cx="276370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115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love</a:t>
            </a:r>
            <a:endParaRPr lang="en-GB" sz="115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08899" y="209550"/>
            <a:ext cx="1144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</a:t>
            </a:r>
            <a:endParaRPr lang="en-GB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77118" y="671215"/>
            <a:ext cx="24509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9600" b="1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Lord</a:t>
            </a:r>
            <a:endParaRPr lang="en-GB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99471" y="66675"/>
            <a:ext cx="1497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your</a:t>
            </a:r>
            <a:endParaRPr lang="en-GB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79261" y="348049"/>
            <a:ext cx="321273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13800" b="1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God</a:t>
            </a:r>
            <a:endParaRPr lang="en-GB" sz="13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8951" y="998935"/>
            <a:ext cx="1483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with</a:t>
            </a:r>
            <a:endParaRPr lang="en-GB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65084" y="1525219"/>
            <a:ext cx="865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all</a:t>
            </a:r>
            <a:endParaRPr lang="en-GB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51324" y="1214734"/>
            <a:ext cx="1497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your</a:t>
            </a:r>
            <a:endParaRPr lang="en-GB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91452" y="1602239"/>
            <a:ext cx="386195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</a:t>
            </a:r>
            <a:r>
              <a:rPr lang="en-GB" sz="115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eart,</a:t>
            </a:r>
            <a:endParaRPr lang="en-GB" sz="115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72831" y="3122101"/>
            <a:ext cx="1483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with</a:t>
            </a:r>
            <a:endParaRPr lang="en-GB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60986" y="3419515"/>
            <a:ext cx="865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all</a:t>
            </a:r>
            <a:endParaRPr lang="en-GB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48337" y="3076782"/>
            <a:ext cx="1497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your</a:t>
            </a:r>
            <a:endParaRPr lang="en-GB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05866" y="2715451"/>
            <a:ext cx="272061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11500" b="1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soul</a:t>
            </a:r>
            <a:endParaRPr lang="en-GB" sz="115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6744" y="4321151"/>
            <a:ext cx="1483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with</a:t>
            </a:r>
            <a:endParaRPr lang="en-GB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41811" y="4372893"/>
            <a:ext cx="865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all</a:t>
            </a:r>
            <a:endParaRPr lang="en-GB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39200" y="4604099"/>
            <a:ext cx="1497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your</a:t>
            </a:r>
            <a:endParaRPr lang="en-GB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79558" y="3851792"/>
            <a:ext cx="332975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11500" b="1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mind</a:t>
            </a:r>
            <a:endParaRPr lang="en-GB" sz="115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18032" y="4556756"/>
            <a:ext cx="1269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</a:t>
            </a:r>
            <a:endParaRPr lang="en-GB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93203" y="5743938"/>
            <a:ext cx="865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all</a:t>
            </a:r>
            <a:endParaRPr lang="en-GB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96177" y="5400496"/>
            <a:ext cx="1497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your</a:t>
            </a:r>
            <a:endParaRPr lang="en-GB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01656" y="4953490"/>
            <a:ext cx="530196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115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strength</a:t>
            </a:r>
            <a:endParaRPr lang="en-GB" sz="115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49903" y="5326321"/>
            <a:ext cx="1483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with</a:t>
            </a:r>
            <a:endParaRPr lang="en-GB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" name="Picture 29" descr="catsc logo transparent white.png"/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8088038" y="2610401"/>
            <a:ext cx="3715476" cy="222315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696365" y="2210097"/>
            <a:ext cx="27174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36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</a:t>
            </a:r>
            <a:r>
              <a:rPr lang="en-GB" sz="3600" b="1" baseline="3000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</a:t>
            </a:r>
            <a:r>
              <a:rPr lang="en-GB" sz="36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June 2017</a:t>
            </a:r>
            <a:endParaRPr lang="en-GB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6007644"/>
            <a:ext cx="31021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4800" b="1" cap="none" spc="0" smtClean="0">
                <a:ln w="3175">
                  <a:solidFill>
                    <a:schemeClr val="bg1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Mark 12:30</a:t>
            </a:r>
            <a:endParaRPr lang="en-GB" sz="4800" b="1" cap="none" spc="0" dirty="0">
              <a:ln w="3175">
                <a:solidFill>
                  <a:schemeClr val="bg1"/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307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4743" y="2587109"/>
            <a:ext cx="110011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Grace to you and peace from God</a:t>
            </a:r>
            <a:endParaRPr lang="en-US" sz="5400" b="1" dirty="0">
              <a:solidFill>
                <a:schemeClr val="bg1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36243" y="2325499"/>
            <a:ext cx="4184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Second Corinthians 1:2 </a:t>
            </a:r>
            <a:endParaRPr lang="en-US" sz="2800" b="1" dirty="0">
              <a:solidFill>
                <a:schemeClr val="bg1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89393" y="3248829"/>
            <a:ext cx="26128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12</a:t>
            </a:r>
            <a:r>
              <a:rPr lang="en-US" sz="2800" b="1" baseline="30000" smtClean="0">
                <a:solidFill>
                  <a:schemeClr val="bg1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th</a:t>
            </a:r>
            <a:r>
              <a:rPr lang="en-US" sz="2800" b="1" smtClean="0">
                <a:solidFill>
                  <a:schemeClr val="bg1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 June 2017</a:t>
            </a:r>
            <a:endParaRPr lang="en-US" sz="2800" b="1" dirty="0">
              <a:solidFill>
                <a:schemeClr val="bg1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pic>
        <p:nvPicPr>
          <p:cNvPr id="7" name="Picture 6" descr="catsc logo transparent white.png"/>
          <p:cNvPicPr>
            <a:picLocks noChangeAspect="1"/>
          </p:cNvPicPr>
          <p:nvPr/>
        </p:nvPicPr>
        <p:blipFill>
          <a:blip r:embed="rId4">
            <a:alphaModFix amt="26000"/>
          </a:blip>
          <a:stretch>
            <a:fillRect/>
          </a:stretch>
        </p:blipFill>
        <p:spPr>
          <a:xfrm>
            <a:off x="8044486" y="0"/>
            <a:ext cx="3715476" cy="22231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8518" y="5934670"/>
            <a:ext cx="49207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smtClean="0">
                <a:solidFill>
                  <a:schemeClr val="bg1">
                    <a:alpha val="26000"/>
                  </a:schemeClr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www.catsc.org</a:t>
            </a:r>
            <a:endParaRPr lang="en-US" sz="5400" b="1" dirty="0">
              <a:solidFill>
                <a:schemeClr val="bg1">
                  <a:alpha val="26000"/>
                </a:schemeClr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56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8878</TotalTime>
  <Words>507</Words>
  <Application>Microsoft Macintosh PowerPoint</Application>
  <PresentationFormat>Widescreen</PresentationFormat>
  <Paragraphs>176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Abadi MT Condensed Extra Bold</vt:lpstr>
      <vt:lpstr>Bradley Hand</vt:lpstr>
      <vt:lpstr>Braggadocio</vt:lpstr>
      <vt:lpstr>Calibri</vt:lpstr>
      <vt:lpstr>Calibri Light</vt:lpstr>
      <vt:lpstr>Cooper Black</vt:lpstr>
      <vt:lpstr>DIN Alternate</vt:lpstr>
      <vt:lpstr>Franklin Gothic Heavy</vt:lpstr>
      <vt:lpstr>Helvetica Neue</vt:lpstr>
      <vt:lpstr>Impact</vt:lpstr>
      <vt:lpstr>Lucida Calligraphy</vt:lpstr>
      <vt:lpstr>Marker Felt Wide</vt:lpstr>
      <vt:lpstr>Arial</vt:lpstr>
      <vt:lpstr>Office Theme</vt:lpstr>
      <vt:lpstr>PowerPoint Presentation</vt:lpstr>
      <vt:lpstr>I shall have faith and not be afraid</vt:lpstr>
      <vt:lpstr>PowerPoint Presentation</vt:lpstr>
      <vt:lpstr>PowerPoint Presentation</vt:lpstr>
      <vt:lpstr>PowerPoint Presentation</vt:lpstr>
      <vt:lpstr>PowerPoint Presentation</vt:lpstr>
      <vt:lpstr>Direct me in your ways, Lord, </vt:lpstr>
      <vt:lpstr>PowerPoint Presentation</vt:lpstr>
      <vt:lpstr>PowerPoint Presentation</vt:lpstr>
      <vt:lpstr>PowerPoint Presentation</vt:lpstr>
      <vt:lpstr>PowerPoint Presentation</vt:lpstr>
      <vt:lpstr>John 6:51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Gerard Marciniak</dc:creator>
  <cp:lastModifiedBy>Gerard Marciniak</cp:lastModifiedBy>
  <cp:revision>31</cp:revision>
  <dcterms:created xsi:type="dcterms:W3CDTF">2017-05-29T16:39:45Z</dcterms:created>
  <dcterms:modified xsi:type="dcterms:W3CDTF">2017-06-15T09:05:41Z</dcterms:modified>
</cp:coreProperties>
</file>