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79"/>
    <p:restoredTop sz="79077"/>
  </p:normalViewPr>
  <p:slideViewPr>
    <p:cSldViewPr snapToGrid="0" snapToObjects="1">
      <p:cViewPr>
        <p:scale>
          <a:sx n="85" d="100"/>
          <a:sy n="85" d="100"/>
        </p:scale>
        <p:origin x="29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55C1F-4E5D-0D44-872A-C381AB5407A4}" type="datetimeFigureOut">
              <a:rPr lang="en-GB" smtClean="0"/>
              <a:t>28/01/2017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FD4E6-73F9-8E46-993D-5AD3DDA6BF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117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tholic.org/encyclopedia/view.php?id=5217" TargetMode="External"/><Relationship Id="rId4" Type="http://schemas.openxmlformats.org/officeDocument/2006/relationships/hyperlink" Target="http://www.catholic.org/encyclopedia/view.php?id=5889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Relationship Id="rId3" Type="http://schemas.openxmlformats.org/officeDocument/2006/relationships/hyperlink" Target="http://www.catholic.org/encyclopedia/view.php?id=12332" TargetMode="Externa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tholic.org/clife/jesus" TargetMode="External"/><Relationship Id="rId4" Type="http://schemas.openxmlformats.org/officeDocument/2006/relationships/hyperlink" Target="http://www.catholic.org/encyclopedia/view.php?id=12332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30</a:t>
            </a:r>
            <a:r>
              <a:rPr lang="en-GB" baseline="30000" dirty="0" smtClean="0"/>
              <a:t>th</a:t>
            </a:r>
            <a:r>
              <a:rPr lang="en-GB" dirty="0" smtClean="0"/>
              <a:t> Jan 2017</a:t>
            </a:r>
          </a:p>
          <a:p>
            <a:endParaRPr lang="en-GB" dirty="0" smtClean="0"/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 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Lord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 my side, I fear nothing.</a:t>
            </a:r>
            <a:endParaRPr lang="en-GB" dirty="0" smtClean="0"/>
          </a:p>
          <a:p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Psalms 31:24</a:t>
            </a:r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 smtClean="0"/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brave, take heart, all who put your 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hope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Yahweh.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FD4E6-73F9-8E46-993D-5AD3DDA6BFC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469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31</a:t>
            </a:r>
            <a:r>
              <a:rPr lang="en-GB" baseline="30000" dirty="0" smtClean="0"/>
              <a:t>st</a:t>
            </a:r>
            <a:r>
              <a:rPr lang="en-GB" dirty="0" smtClean="0"/>
              <a:t> January 2017</a:t>
            </a:r>
          </a:p>
          <a:p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Psalms 22:26</a:t>
            </a:r>
            <a:endParaRPr lang="en-GB" dirty="0" smtClean="0"/>
          </a:p>
          <a:p>
            <a:endParaRPr lang="en-GB" dirty="0" smtClean="0"/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poor 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will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eat and be filled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FD4E6-73F9-8E46-993D-5AD3DDA6BFC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90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Feb 2017</a:t>
            </a:r>
          </a:p>
          <a:p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r-IN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Psalms</a:t>
            </a:r>
            <a:r>
              <a:rPr lang="mr-IN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103:2</a:t>
            </a:r>
            <a:endParaRPr lang="en-GB" sz="1200" b="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Bless the Lord,</a:t>
            </a:r>
            <a:r>
              <a:rPr lang="en-GB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Oh My Soul</a:t>
            </a:r>
            <a:endParaRPr lang="mr-I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FD4E6-73F9-8E46-993D-5AD3DDA6BFC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323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Feb 2017</a:t>
            </a:r>
          </a:p>
          <a:p>
            <a:endParaRPr lang="en-GB" dirty="0" smtClean="0"/>
          </a:p>
          <a:p>
            <a:r>
              <a:rPr lang="en-GB" dirty="0" smtClean="0"/>
              <a:t>Psalms</a:t>
            </a:r>
            <a:r>
              <a:rPr lang="en-GB" baseline="0" dirty="0" smtClean="0"/>
              <a:t> 24:10</a:t>
            </a:r>
            <a:endParaRPr lang="en-GB" dirty="0" smtClean="0"/>
          </a:p>
          <a:p>
            <a:endParaRPr lang="en-GB" dirty="0" smtClean="0"/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is the king of glory.</a:t>
            </a:r>
          </a:p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FD4E6-73F9-8E46-993D-5AD3DDA6BFC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383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3</a:t>
            </a:r>
            <a:r>
              <a:rPr lang="en-GB" baseline="30000" dirty="0" smtClean="0"/>
              <a:t>rd</a:t>
            </a:r>
            <a:r>
              <a:rPr lang="en-GB" dirty="0" smtClean="0"/>
              <a:t> Feb</a:t>
            </a:r>
            <a:r>
              <a:rPr lang="en-GB" baseline="0" dirty="0" smtClean="0"/>
              <a:t> 2017</a:t>
            </a:r>
          </a:p>
          <a:p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Hebrews 13:8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Christ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the same today as he was yesterday and as he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will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be for ever.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FD4E6-73F9-8E46-993D-5AD3DDA6BFC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80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7B68-E9F3-8140-8BF0-66CD4206D3E6}" type="datetimeFigureOut">
              <a:rPr lang="en-GB" smtClean="0"/>
              <a:t>28/01/2017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3E8E-3EFA-5A44-A89F-17771B0D54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956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7B68-E9F3-8140-8BF0-66CD4206D3E6}" type="datetimeFigureOut">
              <a:rPr lang="en-GB" smtClean="0"/>
              <a:t>28/01/2017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3E8E-3EFA-5A44-A89F-17771B0D54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4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7B68-E9F3-8140-8BF0-66CD4206D3E6}" type="datetimeFigureOut">
              <a:rPr lang="en-GB" smtClean="0"/>
              <a:t>28/01/2017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3E8E-3EFA-5A44-A89F-17771B0D54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077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7B68-E9F3-8140-8BF0-66CD4206D3E6}" type="datetimeFigureOut">
              <a:rPr lang="en-GB" smtClean="0"/>
              <a:t>28/01/2017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3E8E-3EFA-5A44-A89F-17771B0D54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3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7B68-E9F3-8140-8BF0-66CD4206D3E6}" type="datetimeFigureOut">
              <a:rPr lang="en-GB" smtClean="0"/>
              <a:t>28/01/2017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3E8E-3EFA-5A44-A89F-17771B0D54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82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7B68-E9F3-8140-8BF0-66CD4206D3E6}" type="datetimeFigureOut">
              <a:rPr lang="en-GB" smtClean="0"/>
              <a:t>28/01/2017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3E8E-3EFA-5A44-A89F-17771B0D54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442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7B68-E9F3-8140-8BF0-66CD4206D3E6}" type="datetimeFigureOut">
              <a:rPr lang="en-GB" smtClean="0"/>
              <a:t>28/01/2017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3E8E-3EFA-5A44-A89F-17771B0D54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830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7B68-E9F3-8140-8BF0-66CD4206D3E6}" type="datetimeFigureOut">
              <a:rPr lang="en-GB" smtClean="0"/>
              <a:t>28/01/2017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3E8E-3EFA-5A44-A89F-17771B0D54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344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7B68-E9F3-8140-8BF0-66CD4206D3E6}" type="datetimeFigureOut">
              <a:rPr lang="en-GB" smtClean="0"/>
              <a:t>28/01/2017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3E8E-3EFA-5A44-A89F-17771B0D54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97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7B68-E9F3-8140-8BF0-66CD4206D3E6}" type="datetimeFigureOut">
              <a:rPr lang="en-GB" smtClean="0"/>
              <a:t>28/01/2017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3E8E-3EFA-5A44-A89F-17771B0D54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481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67B68-E9F3-8140-8BF0-66CD4206D3E6}" type="datetimeFigureOut">
              <a:rPr lang="en-GB" smtClean="0"/>
              <a:t>28/01/2017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93E8E-3EFA-5A44-A89F-17771B0D54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22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67B68-E9F3-8140-8BF0-66CD4206D3E6}" type="datetimeFigureOut">
              <a:rPr lang="en-GB" smtClean="0"/>
              <a:t>28/01/2017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93E8E-3EFA-5A44-A89F-17771B0D54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06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6664"/>
            <a:ext cx="12192000" cy="81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336" y="-1081613"/>
            <a:ext cx="9144000" cy="2387600"/>
          </a:xfrm>
        </p:spPr>
        <p:txBody>
          <a:bodyPr/>
          <a:lstStyle/>
          <a:p>
            <a:pPr algn="l"/>
            <a:r>
              <a:rPr lang="en-GB" dirty="0" smtClean="0">
                <a:latin typeface="Britannic Bold" charset="0"/>
                <a:ea typeface="Britannic Bold" charset="0"/>
                <a:cs typeface="Britannic Bold" charset="0"/>
              </a:rPr>
              <a:t>With the Lord on my side</a:t>
            </a:r>
            <a:endParaRPr lang="en-GB" dirty="0">
              <a:latin typeface="Britannic Bold" charset="0"/>
              <a:ea typeface="Britannic Bold" charset="0"/>
              <a:cs typeface="Britannic Bold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931" y="5920965"/>
            <a:ext cx="9144000" cy="1655762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30</a:t>
            </a:r>
            <a:r>
              <a:rPr lang="en-GB" sz="3200" baseline="30000" dirty="0" smtClean="0">
                <a:solidFill>
                  <a:schemeClr val="bg1"/>
                </a:solidFill>
              </a:rPr>
              <a:t>th</a:t>
            </a:r>
            <a:r>
              <a:rPr lang="en-GB" sz="3200" dirty="0" smtClean="0">
                <a:solidFill>
                  <a:schemeClr val="bg1"/>
                </a:solidFill>
              </a:rPr>
              <a:t> January 2017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25579" y="-45225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I fear nothing.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4650" y="5600478"/>
            <a:ext cx="43147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 err="1" smtClean="0">
                <a:solidFill>
                  <a:schemeClr val="bg1"/>
                </a:solidFill>
                <a:effectLst>
                  <a:reflection stA="35000" endPos="65000" dist="50800" dir="5400000" sy="-100000" algn="bl" rotWithShape="0"/>
                </a:effectLst>
              </a:rPr>
              <a:t>www.catsc.org</a:t>
            </a:r>
            <a:endParaRPr lang="en-GB" sz="5400" dirty="0">
              <a:solidFill>
                <a:schemeClr val="bg1"/>
              </a:solidFill>
              <a:effectLst>
                <a:reflection stA="35000" endPos="65000" dist="50800" dir="5400000" sy="-100000" algn="bl" rotWithShape="0"/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078" y="-20806"/>
            <a:ext cx="2418347" cy="145100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829425" y="-179802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/>
              <a:t>Psalms 31:24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61557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69853">
            <a:off x="-1206536" y="-2572028"/>
            <a:ext cx="9650907" cy="9650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3076">
            <a:off x="0" y="-1303020"/>
            <a:ext cx="8161020" cy="8161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 rot="287915">
            <a:off x="883482" y="-376506"/>
            <a:ext cx="6762897" cy="6762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40" y="891540"/>
            <a:ext cx="5143500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64348" y="1467255"/>
            <a:ext cx="300434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poor</a:t>
            </a:r>
            <a:endParaRPr lang="en-GB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91717" y="1977849"/>
            <a:ext cx="33060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GB" sz="8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will eat</a:t>
            </a:r>
            <a:endParaRPr lang="en-GB" sz="8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48594" y="2865692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GB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be </a:t>
            </a:r>
            <a:r>
              <a:rPr lang="en-GB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filled</a:t>
            </a:r>
            <a:endParaRPr lang="en-GB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91353" y="3604356"/>
            <a:ext cx="1420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s-IS" i="1"/>
              <a:t>Psalms 22:26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0109965" y="68580"/>
            <a:ext cx="20064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/>
              <a:t>31</a:t>
            </a:r>
            <a:r>
              <a:rPr lang="en-GB" sz="2000" baseline="30000" dirty="0" smtClean="0"/>
              <a:t>st</a:t>
            </a:r>
            <a:r>
              <a:rPr lang="en-GB" sz="2000" dirty="0" smtClean="0"/>
              <a:t> January 2017</a:t>
            </a:r>
            <a:endParaRPr lang="en-GB" sz="200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41" y="4544963"/>
            <a:ext cx="3435587" cy="2061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807429" y="6183925"/>
            <a:ext cx="2605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spc="-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www.catsc.org</a:t>
            </a:r>
            <a:endParaRPr lang="en-GB" sz="3600" spc="-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50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73776" y="41255"/>
            <a:ext cx="96819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GB" sz="6600" b="1" cap="none" spc="0" dirty="0" smtClean="0">
                <a:ln w="3175">
                  <a:solidFill>
                    <a:schemeClr val="tx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Bless The Lord, Oh My Soul</a:t>
            </a:r>
            <a:endParaRPr lang="en-GB" sz="6600" b="1" cap="none" spc="0" dirty="0">
              <a:ln w="3175">
                <a:solidFill>
                  <a:schemeClr val="tx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12304" y="971163"/>
            <a:ext cx="26148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mr-IN" sz="3200" i="1" dirty="0" err="1"/>
              <a:t>Psalms</a:t>
            </a:r>
            <a:r>
              <a:rPr lang="mr-IN" sz="3200" i="1" dirty="0"/>
              <a:t> 103:2</a:t>
            </a:r>
            <a:endParaRPr lang="en-GB" sz="3200" i="1" dirty="0"/>
          </a:p>
        </p:txBody>
      </p:sp>
      <p:sp>
        <p:nvSpPr>
          <p:cNvPr id="6" name="Rectangle 5"/>
          <p:cNvSpPr/>
          <p:nvPr/>
        </p:nvSpPr>
        <p:spPr>
          <a:xfrm rot="16200000">
            <a:off x="-669570" y="1016205"/>
            <a:ext cx="21683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spc="-200" dirty="0" smtClean="0">
                <a:solidFill>
                  <a:schemeClr val="bg1"/>
                </a:solidFill>
              </a:rPr>
              <a:t>1</a:t>
            </a:r>
            <a:r>
              <a:rPr lang="en-GB" sz="3600" spc="-200" baseline="30000" dirty="0" smtClean="0">
                <a:solidFill>
                  <a:schemeClr val="bg1"/>
                </a:solidFill>
              </a:rPr>
              <a:t>st</a:t>
            </a:r>
            <a:r>
              <a:rPr lang="en-GB" sz="3600" spc="-200" dirty="0" smtClean="0">
                <a:solidFill>
                  <a:schemeClr val="bg1"/>
                </a:solidFill>
              </a:rPr>
              <a:t> Feb 2017</a:t>
            </a:r>
            <a:endParaRPr lang="en-GB" sz="3600" spc="-200" dirty="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257389"/>
            <a:ext cx="66971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spc="-200" dirty="0" smtClean="0">
                <a:solidFill>
                  <a:schemeClr val="bg1"/>
                </a:solidFill>
              </a:rPr>
              <a:t>Catholic Association Of Teachers, Schools and Colleges</a:t>
            </a:r>
            <a:endParaRPr lang="en-GB" sz="2800" spc="-200" dirty="0" smtClean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" y="5589091"/>
            <a:ext cx="10241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spc="-200" dirty="0" err="1" smtClean="0">
                <a:solidFill>
                  <a:schemeClr val="bg1"/>
                </a:solidFill>
              </a:rPr>
              <a:t>www.catsc.org</a:t>
            </a:r>
            <a:endParaRPr lang="en-GB" sz="4800" spc="-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3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155180" y="3241655"/>
            <a:ext cx="4668125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 is the King of Glory</a:t>
            </a:r>
            <a:endParaRPr lang="en-GB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2" y="68580"/>
            <a:ext cx="2019300" cy="12115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81178" y="5598914"/>
            <a:ext cx="1410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Psalms</a:t>
            </a:r>
            <a:r>
              <a:rPr lang="en-GB" baseline="0" dirty="0" smtClean="0">
                <a:solidFill>
                  <a:schemeClr val="bg1"/>
                </a:solidFill>
              </a:rPr>
              <a:t> 24:10</a:t>
            </a:r>
            <a:endParaRPr lang="en-GB" dirty="0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107132" y="59710"/>
            <a:ext cx="20391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2</a:t>
            </a:r>
            <a:r>
              <a:rPr lang="en-GB" sz="2800" baseline="30000" dirty="0" smtClean="0">
                <a:solidFill>
                  <a:schemeClr val="bg1"/>
                </a:solidFill>
              </a:rPr>
              <a:t>nd</a:t>
            </a:r>
            <a:r>
              <a:rPr lang="en-GB" sz="2800" dirty="0" smtClean="0">
                <a:solidFill>
                  <a:schemeClr val="bg1"/>
                </a:solidFill>
              </a:rPr>
              <a:t> Feb 2017</a:t>
            </a:r>
            <a:endParaRPr lang="en-GB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746" y="2352546"/>
            <a:ext cx="11644759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i="1" dirty="0"/>
              <a:t>Hebrews </a:t>
            </a:r>
            <a:r>
              <a:rPr lang="en-US" i="1" dirty="0" smtClean="0"/>
              <a:t>13:8</a:t>
            </a:r>
            <a:br>
              <a:rPr lang="en-US" i="1" dirty="0" smtClean="0"/>
            </a:br>
            <a:r>
              <a:rPr lang="en-US" sz="12800" i="1" dirty="0" smtClean="0">
                <a:ln w="3175">
                  <a:solidFill>
                    <a:schemeClr val="tx1"/>
                  </a:solidFill>
                </a:ln>
                <a:noFill/>
                <a:latin typeface="Adobe Arabic" charset="0"/>
                <a:ea typeface="Adobe Arabic" charset="0"/>
                <a:cs typeface="Adobe Arabic" charset="0"/>
              </a:rPr>
              <a:t>Jesus Christ is the same today as he was yesterday and as he will be forever.</a:t>
            </a:r>
            <a:r>
              <a:rPr lang="en-US" sz="6000" i="1" dirty="0" smtClean="0">
                <a:ln w="3175">
                  <a:solidFill>
                    <a:schemeClr val="tx1"/>
                  </a:solidFill>
                </a:ln>
                <a:noFill/>
                <a:latin typeface="Adobe Arabic" charset="0"/>
                <a:ea typeface="Adobe Arabic" charset="0"/>
                <a:cs typeface="Adobe Arabic" charset="0"/>
              </a:rPr>
              <a:t> </a:t>
            </a:r>
            <a:endParaRPr lang="en-US" sz="5300" i="1" dirty="0">
              <a:ln w="3175">
                <a:solidFill>
                  <a:schemeClr val="tx1"/>
                </a:solidFill>
              </a:ln>
              <a:noFill/>
              <a:latin typeface="Adobe Arabic" charset="0"/>
              <a:ea typeface="Adobe Arabic" charset="0"/>
              <a:cs typeface="Adobe Arabic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67061" y="92037"/>
            <a:ext cx="39134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smtClean="0">
                <a:latin typeface="Calibri Light" charset="0"/>
                <a:ea typeface="Calibri Light" charset="0"/>
                <a:cs typeface="Calibri Light" charset="0"/>
              </a:rPr>
              <a:t>3</a:t>
            </a:r>
            <a:r>
              <a:rPr lang="en-US" sz="4000" i="1" baseline="30000" dirty="0" smtClean="0">
                <a:latin typeface="Calibri Light" charset="0"/>
                <a:ea typeface="Calibri Light" charset="0"/>
                <a:cs typeface="Calibri Light" charset="0"/>
              </a:rPr>
              <a:t>rd</a:t>
            </a:r>
            <a:r>
              <a:rPr lang="en-US" sz="4000" i="1" dirty="0" smtClean="0">
                <a:latin typeface="Calibri Light" charset="0"/>
                <a:ea typeface="Calibri Light" charset="0"/>
                <a:cs typeface="Calibri Light" charset="0"/>
              </a:rPr>
              <a:t> February 2017</a:t>
            </a:r>
            <a:endParaRPr lang="en-GB" sz="4000" i="1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09" y="6075470"/>
            <a:ext cx="121803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latin typeface="Calibri Light" charset="0"/>
                <a:ea typeface="Calibri Light" charset="0"/>
                <a:cs typeface="Calibri Light" charset="0"/>
              </a:rPr>
              <a:t>Catholic Association Of Teachers, Schools and Colleges          </a:t>
            </a:r>
            <a:r>
              <a:rPr lang="en-US" sz="4400" b="1" i="1" dirty="0" err="1" smtClean="0">
                <a:latin typeface="Calibri Light" charset="0"/>
                <a:ea typeface="Calibri Light" charset="0"/>
                <a:cs typeface="Calibri Light" charset="0"/>
              </a:rPr>
              <a:t>www.catsc.org</a:t>
            </a:r>
            <a:r>
              <a:rPr lang="en-US" sz="4400" b="1" i="1" dirty="0" smtClean="0">
                <a:latin typeface="Calibri Light" charset="0"/>
                <a:ea typeface="Calibri Light" charset="0"/>
                <a:cs typeface="Calibri Light" charset="0"/>
              </a:rPr>
              <a:t> </a:t>
            </a:r>
            <a:endParaRPr lang="en-GB" sz="4400" b="1" dirty="0"/>
          </a:p>
        </p:txBody>
      </p:sp>
    </p:spTree>
    <p:extLst>
      <p:ext uri="{BB962C8B-B14F-4D97-AF65-F5344CB8AC3E}">
        <p14:creationId xmlns:p14="http://schemas.microsoft.com/office/powerpoint/2010/main" val="91289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122</Words>
  <Application>Microsoft Macintosh PowerPoint</Application>
  <PresentationFormat>Widescreen</PresentationFormat>
  <Paragraphs>55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Adobe Arabic</vt:lpstr>
      <vt:lpstr>Britannic Bold</vt:lpstr>
      <vt:lpstr>Calibri</vt:lpstr>
      <vt:lpstr>Calibri Light</vt:lpstr>
      <vt:lpstr>Mangal</vt:lpstr>
      <vt:lpstr>Arial</vt:lpstr>
      <vt:lpstr>Office Theme</vt:lpstr>
      <vt:lpstr>With the Lord on my side</vt:lpstr>
      <vt:lpstr>PowerPoint Presentation</vt:lpstr>
      <vt:lpstr>PowerPoint Presentation</vt:lpstr>
      <vt:lpstr>PowerPoint Presentation</vt:lpstr>
      <vt:lpstr>Hebrews 13:8 Jesus Christ is the same today as he was yesterday and as he will be forever. 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Gerard Marciniak</dc:creator>
  <cp:lastModifiedBy>Gerard Marciniak</cp:lastModifiedBy>
  <cp:revision>11</cp:revision>
  <dcterms:created xsi:type="dcterms:W3CDTF">2017-01-28T11:25:57Z</dcterms:created>
  <dcterms:modified xsi:type="dcterms:W3CDTF">2017-01-28T13:49:54Z</dcterms:modified>
</cp:coreProperties>
</file>