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73FEFF"/>
    <a:srgbClr val="FF40FF"/>
    <a:srgbClr val="9437FF"/>
    <a:srgbClr val="00FA00"/>
    <a:srgbClr val="0432FF"/>
    <a:srgbClr val="FF85FF"/>
    <a:srgbClr val="FFFC00"/>
    <a:srgbClr val="D6D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7"/>
    <p:restoredTop sz="75575"/>
  </p:normalViewPr>
  <p:slideViewPr>
    <p:cSldViewPr snapToGrid="0" snapToObjects="1">
      <p:cViewPr varScale="1">
        <p:scale>
          <a:sx n="63" d="100"/>
          <a:sy n="63" d="100"/>
        </p:scale>
        <p:origin x="21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77641-7FA8-6D4D-A47F-720C148CDE2F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FA73F-CE50-A24B-850A-A4EE4C30D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438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://www.catholic.org/encyclopedia/view.php?id=12332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Wednesday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8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March 2017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Psalms 51:13</a:t>
            </a:r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 shall teach the wicked your paths, and sinners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will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return to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A73F-CE50-A24B-850A-A4EE4C30DA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8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Always treat others as you would like them to treat you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A73F-CE50-A24B-850A-A4EE4C30DA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84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March</a:t>
            </a:r>
            <a:r>
              <a:rPr lang="en-US" baseline="0" dirty="0" smtClean="0"/>
              <a:t> 2017</a:t>
            </a:r>
          </a:p>
          <a:p>
            <a:endParaRPr lang="en-US" baseline="0" dirty="0" smtClean="0"/>
          </a:p>
          <a:p>
            <a:r>
              <a:rPr lang="en-US" baseline="0" dirty="0" smtClean="0"/>
              <a:t>Psalms 130:2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FA73F-CE50-A24B-850A-A4EE4C30DA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4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5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83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3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1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6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7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2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59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9D456-5B4F-4244-A69C-8C947212FD51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A34F-143C-9B4D-A950-AE193B4A9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3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70" y="-9779"/>
            <a:ext cx="12170730" cy="187743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> I shall teach the wicked your paths, and sinners will return to you</a:t>
            </a:r>
          </a:p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>Psalms 51:13</a:t>
            </a:r>
            <a:endParaRPr lang="en-GB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pperplate" charset="0"/>
              <a:ea typeface="Copperplate" charset="0"/>
              <a:cs typeface="Copperplate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324" y="5102901"/>
            <a:ext cx="2190307" cy="13141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978773" y="6078531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>Dailies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270" y="6417085"/>
            <a:ext cx="20008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>8</a:t>
            </a:r>
            <a:r>
              <a:rPr lang="en-US" b="1" baseline="3000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>th</a:t>
            </a:r>
            <a:r>
              <a:rPr lang="en-US" b="1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> 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96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474" y="500583"/>
            <a:ext cx="11993526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A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l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w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a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y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s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t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r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e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3FE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a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6D6D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t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o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A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t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437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h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e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r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s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a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4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s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y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o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u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w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o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u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l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d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5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l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i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k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432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e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t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40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h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e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m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t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o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FA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t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r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437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e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a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t</a:t>
            </a:r>
            <a:r>
              <a:rPr lang="en-US" sz="96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 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3FE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y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93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o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u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. </a:t>
            </a:r>
            <a:r>
              <a:rPr lang="en-U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radley Hand" charset="0"/>
                <a:ea typeface="Bradley Hand" charset="0"/>
                <a:cs typeface="Bradley Hand" charset="0"/>
              </a:rPr>
              <a:t>Matthew 7:12</a:t>
            </a:r>
            <a:endParaRPr lang="en-U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radley Hand" charset="0"/>
              <a:ea typeface="Bradley Hand" charset="0"/>
              <a:cs typeface="Bradley Hand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1324" y="5102901"/>
            <a:ext cx="2190307" cy="131418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9954471" y="6155475"/>
            <a:ext cx="15440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>Dailies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98474" y="6155475"/>
            <a:ext cx="30107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>9</a:t>
            </a:r>
            <a:r>
              <a:rPr lang="en-US" sz="2800" b="1" baseline="30000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>th</a:t>
            </a:r>
            <a:r>
              <a:rPr lang="en-US" sz="2800" b="1" dirty="0" smtClean="0">
                <a:solidFill>
                  <a:schemeClr val="bg1"/>
                </a:solidFill>
                <a:latin typeface="Copperplate" charset="0"/>
                <a:ea typeface="Copperplate" charset="0"/>
                <a:cs typeface="Copperplate" charset="0"/>
              </a:rPr>
              <a:t> 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6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59803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Engravers MT" charset="0"/>
                <a:ea typeface="Engravers MT" charset="0"/>
                <a:cs typeface="Engravers MT" charset="0"/>
              </a:rPr>
              <a:t>Lord, hear my cry</a:t>
            </a:r>
            <a:endParaRPr lang="en-US" sz="4400" b="1" dirty="0">
              <a:latin typeface="Engravers MT" charset="0"/>
              <a:ea typeface="Engravers MT" charset="0"/>
              <a:cs typeface="Engravers MT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Psalms 130:2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524000" y="2219961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March 2017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alphaModFix amt="43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9199"/>
                    </a14:imgEffect>
                    <a14:imgEffect>
                      <a14:saturation sat="7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765" y="187962"/>
            <a:ext cx="3174470" cy="190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16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57</Words>
  <Application>Microsoft Macintosh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Bradley Hand</vt:lpstr>
      <vt:lpstr>Calibri</vt:lpstr>
      <vt:lpstr>Calibri Light</vt:lpstr>
      <vt:lpstr>Copperplate</vt:lpstr>
      <vt:lpstr>Engravers MT</vt:lpstr>
      <vt:lpstr>Arial</vt:lpstr>
      <vt:lpstr>Office Theme</vt:lpstr>
      <vt:lpstr>PowerPoint Presentation</vt:lpstr>
      <vt:lpstr>PowerPoint Presentation</vt:lpstr>
      <vt:lpstr>Lord, hear my cry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Gerard Marciniak</dc:creator>
  <cp:lastModifiedBy>Gerard Marciniak</cp:lastModifiedBy>
  <cp:revision>5</cp:revision>
  <dcterms:created xsi:type="dcterms:W3CDTF">2017-03-07T21:37:41Z</dcterms:created>
  <dcterms:modified xsi:type="dcterms:W3CDTF">2017-03-07T22:24:12Z</dcterms:modified>
</cp:coreProperties>
</file>