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82"/>
    <p:restoredTop sz="75752"/>
  </p:normalViewPr>
  <p:slideViewPr>
    <p:cSldViewPr snapToGrid="0" snapToObjects="1">
      <p:cViewPr varScale="1">
        <p:scale>
          <a:sx n="61" d="100"/>
          <a:sy n="61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01A7D-7590-964A-9469-213362A7CC15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92313-CB7A-8845-BAC9-EAEF9E1E9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8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www.catholic.org/encyclopedia/view.php?id=12332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Monday, March 13th, 2017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6:37</a:t>
            </a:r>
            <a:endParaRPr lang="en-US" dirty="0" smtClean="0"/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 judge, and you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will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not be judged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2313-CB7A-8845-BAC9-EAEF9E1E92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46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Tuesday, March 14th, 2017</a:t>
            </a:r>
          </a:p>
          <a:p>
            <a:endParaRPr lang="en-US" dirty="0" smtClean="0"/>
          </a:p>
          <a:p>
            <a:r>
              <a:rPr lang="en-US" dirty="0" smtClean="0"/>
              <a:t>Isaiah</a:t>
            </a:r>
            <a:r>
              <a:rPr lang="en-US" baseline="0" dirty="0" smtClean="0"/>
              <a:t> 1:17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to do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2313-CB7A-8845-BAC9-EAEF9E1E92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3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Wednesday, March 15th, 2017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Psalms</a:t>
            </a:r>
            <a:r>
              <a:rPr lang="en-US" baseline="0" dirty="0" smtClean="0"/>
              <a:t> 31:5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'You are my God,'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2313-CB7A-8845-BAC9-EAEF9E1E92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0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Thursday, March 16th, 2017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Jeremiah 17:7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'Blessed is anyone who trusts in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Lord’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2313-CB7A-8845-BAC9-EAEF9E1E92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Friday, March 17th, 2017</a:t>
            </a:r>
          </a:p>
          <a:p>
            <a:endParaRPr lang="en-US" dirty="0" smtClean="0"/>
          </a:p>
          <a:p>
            <a:r>
              <a:rPr lang="en-US" dirty="0" smtClean="0"/>
              <a:t>Matthew 21:42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stone which the builders rejected has become the cornerstone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92313-CB7A-8845-BAC9-EAEF9E1E92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1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6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1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5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4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A032F-090D-1944-AF71-756CAD5F8722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C523-CB90-B543-93C1-C1274F1E2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61601"/>
            <a:ext cx="2267999" cy="13607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5245" y="1653695"/>
            <a:ext cx="1209985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dirty="0" smtClean="0">
                <a:latin typeface="Chalkduster" charset="0"/>
                <a:ea typeface="Chalkduster" charset="0"/>
                <a:cs typeface="Chalkduster" charset="0"/>
              </a:rPr>
              <a:t>Do not judge, </a:t>
            </a:r>
            <a:endParaRPr lang="en-US" sz="115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980" y="3366888"/>
            <a:ext cx="114233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spc="-1000" dirty="0">
                <a:latin typeface="Ayuthaya" charset="-34"/>
                <a:ea typeface="Ayuthaya" charset="-34"/>
                <a:cs typeface="Ayuthaya" charset="-34"/>
              </a:rPr>
              <a:t>and </a:t>
            </a:r>
            <a:r>
              <a:rPr lang="en-US" sz="6600" b="1" spc="-1000" dirty="0" smtClean="0">
                <a:latin typeface="Ayuthaya" charset="-34"/>
                <a:ea typeface="Ayuthaya" charset="-34"/>
                <a:cs typeface="Ayuthaya" charset="-34"/>
              </a:rPr>
              <a:t>you will not </a:t>
            </a:r>
            <a:r>
              <a:rPr lang="en-US" sz="6600" b="1" spc="-1000" dirty="0">
                <a:latin typeface="Ayuthaya" charset="-34"/>
                <a:ea typeface="Ayuthaya" charset="-34"/>
                <a:cs typeface="Ayuthaya" charset="-34"/>
              </a:rPr>
              <a:t>be </a:t>
            </a:r>
            <a:r>
              <a:rPr lang="en-US" sz="9600" b="1" spc="-1000" dirty="0">
                <a:latin typeface="Ayuthaya" charset="-34"/>
                <a:ea typeface="Ayuthaya" charset="-34"/>
                <a:cs typeface="Ayuthaya" charset="-34"/>
              </a:rPr>
              <a:t>judged</a:t>
            </a:r>
            <a:endParaRPr lang="en-US" sz="6600" b="1" spc="-1000" dirty="0">
              <a:latin typeface="Ayuthaya" charset="-34"/>
              <a:ea typeface="Ayuthaya" charset="-34"/>
              <a:cs typeface="Ayuthaya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5245" y="4898226"/>
            <a:ext cx="32493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Luke 6:37</a:t>
            </a:r>
            <a:endParaRPr lang="en-US" sz="800" dirty="0"/>
          </a:p>
        </p:txBody>
      </p:sp>
      <p:sp>
        <p:nvSpPr>
          <p:cNvPr id="9" name="Rectangle 8"/>
          <p:cNvSpPr/>
          <p:nvPr/>
        </p:nvSpPr>
        <p:spPr>
          <a:xfrm>
            <a:off x="2483152" y="357279"/>
            <a:ext cx="51420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pc="-600" dirty="0" smtClean="0">
                <a:solidFill>
                  <a:schemeClr val="bg2">
                    <a:alpha val="35000"/>
                  </a:schemeClr>
                </a:solidFill>
                <a:latin typeface="Ayuthaya" charset="-34"/>
                <a:ea typeface="Ayuthaya" charset="-34"/>
                <a:cs typeface="Ayuthaya" charset="-34"/>
              </a:rPr>
              <a:t>13</a:t>
            </a:r>
            <a:r>
              <a:rPr lang="en-US" sz="4400" b="1" spc="-600" baseline="30000" dirty="0" smtClean="0">
                <a:solidFill>
                  <a:schemeClr val="bg2">
                    <a:alpha val="35000"/>
                  </a:schemeClr>
                </a:solidFill>
                <a:latin typeface="Ayuthaya" charset="-34"/>
                <a:ea typeface="Ayuthaya" charset="-34"/>
                <a:cs typeface="Ayuthaya" charset="-34"/>
              </a:rPr>
              <a:t>th</a:t>
            </a:r>
            <a:r>
              <a:rPr lang="en-US" sz="4400" b="1" spc="-600" dirty="0" smtClean="0">
                <a:solidFill>
                  <a:schemeClr val="bg2">
                    <a:alpha val="35000"/>
                  </a:schemeClr>
                </a:solidFill>
                <a:latin typeface="Ayuthaya" charset="-34"/>
                <a:ea typeface="Ayuthaya" charset="-34"/>
                <a:cs typeface="Ayuthaya" charset="-34"/>
              </a:rPr>
              <a:t> March 2017 </a:t>
            </a:r>
            <a:endParaRPr lang="en-US" sz="4400" spc="-600" dirty="0">
              <a:solidFill>
                <a:schemeClr val="bg2">
                  <a:alpha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1505"/>
            <a:ext cx="12192000" cy="812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274" y="63795"/>
            <a:ext cx="1133945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spc="-50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‘Learn </a:t>
            </a:r>
            <a:r>
              <a:rPr lang="en-US" sz="8800" spc="-500" dirty="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to </a:t>
            </a:r>
            <a:r>
              <a:rPr lang="en-US" sz="8800" spc="-50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do good’</a:t>
            </a:r>
            <a:endParaRPr lang="en-US" sz="1600" spc="-5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275" y="1272239"/>
            <a:ext cx="11403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14</a:t>
            </a:r>
            <a:r>
              <a:rPr lang="en-US" sz="3600" baseline="30000" dirty="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th</a:t>
            </a:r>
            <a:r>
              <a:rPr lang="en-US" sz="3600" dirty="0" smtClean="0">
                <a:solidFill>
                  <a:schemeClr val="bg2"/>
                </a:solidFill>
                <a:latin typeface="Chalkduster" charset="0"/>
                <a:ea typeface="Chalkduster" charset="0"/>
                <a:cs typeface="Chalkduster" charset="0"/>
              </a:rPr>
              <a:t> March 2017                   Isaiah 1:17</a:t>
            </a:r>
            <a:endParaRPr lang="en-US" sz="600" dirty="0">
              <a:solidFill>
                <a:schemeClr val="bg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74" y="5229025"/>
            <a:ext cx="2267999" cy="13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445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YOU ARE MY</a:t>
            </a:r>
            <a:endParaRPr lang="en-US" sz="8000" b="1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763" y="2197669"/>
            <a:ext cx="10909004" cy="1655762"/>
          </a:xfrm>
        </p:spPr>
        <p:txBody>
          <a:bodyPr>
            <a:noAutofit/>
          </a:bodyPr>
          <a:lstStyle/>
          <a:p>
            <a:r>
              <a:rPr lang="en-US" sz="2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GOD</a:t>
            </a:r>
            <a:endParaRPr lang="en-US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1274" y="1233376"/>
            <a:ext cx="5252484" cy="85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51274" y="5277293"/>
            <a:ext cx="5252484" cy="85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05516" y="421108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Psalms 31:5</a:t>
            </a:r>
            <a:endParaRPr lang="en-US" sz="7200" b="1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5516" y="-11938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15</a:t>
            </a:r>
            <a:r>
              <a:rPr lang="en-US" b="1" baseline="30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th</a:t>
            </a:r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 March 2017</a:t>
            </a:r>
            <a:endParaRPr lang="en-US" b="1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6" y="5362353"/>
            <a:ext cx="2267999" cy="13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153" y="2623197"/>
            <a:ext cx="8761228" cy="23876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Copperplate" charset="0"/>
                <a:ea typeface="Copperplate" charset="0"/>
                <a:cs typeface="Copperplate" charset="0"/>
              </a:rPr>
              <a:t>‘Blessed </a:t>
            </a:r>
            <a:r>
              <a:rPr lang="en-US" b="1" dirty="0">
                <a:latin typeface="Copperplate" charset="0"/>
                <a:ea typeface="Copperplate" charset="0"/>
                <a:cs typeface="Copperplate" charset="0"/>
              </a:rPr>
              <a:t>is anyone </a:t>
            </a:r>
            <a:r>
              <a:rPr lang="en-US" b="1" dirty="0" smtClean="0"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n-US" b="1" dirty="0" smtClean="0">
                <a:latin typeface="Copperplate" charset="0"/>
                <a:ea typeface="Copperplate" charset="0"/>
                <a:cs typeface="Copperplate" charset="0"/>
              </a:rPr>
            </a:br>
            <a:r>
              <a:rPr lang="en-US" sz="8000" b="1" dirty="0" smtClean="0">
                <a:latin typeface="Copperplate" charset="0"/>
                <a:ea typeface="Copperplate" charset="0"/>
                <a:cs typeface="Copperplate" charset="0"/>
              </a:rPr>
              <a:t>who </a:t>
            </a:r>
            <a:r>
              <a:rPr lang="en-US" sz="8000" b="1" dirty="0">
                <a:latin typeface="Copperplate" charset="0"/>
                <a:ea typeface="Copperplate" charset="0"/>
                <a:cs typeface="Copperplate" charset="0"/>
              </a:rPr>
              <a:t>trusts in </a:t>
            </a:r>
            <a:r>
              <a:rPr lang="en-US" b="1" dirty="0" smtClean="0"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n-US" b="1" dirty="0" smtClean="0">
                <a:latin typeface="Copperplate" charset="0"/>
                <a:ea typeface="Copperplate" charset="0"/>
                <a:cs typeface="Copperplate" charset="0"/>
              </a:rPr>
            </a:br>
            <a:r>
              <a:rPr lang="en-US" sz="11500" b="1" dirty="0" smtClean="0">
                <a:latin typeface="Copperplate" charset="0"/>
                <a:ea typeface="Copperplate" charset="0"/>
                <a:cs typeface="Copperplate" charset="0"/>
              </a:rPr>
              <a:t>the Lord’</a:t>
            </a:r>
            <a:endParaRPr lang="en-US" b="1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767" y="4798146"/>
            <a:ext cx="9144000" cy="165576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i="1" dirty="0"/>
              <a:t>Jeremiah 17:7</a:t>
            </a:r>
          </a:p>
        </p:txBody>
      </p:sp>
      <p:sp>
        <p:nvSpPr>
          <p:cNvPr id="4" name="Rectangle 3"/>
          <p:cNvSpPr/>
          <p:nvPr/>
        </p:nvSpPr>
        <p:spPr>
          <a:xfrm>
            <a:off x="8196539" y="5052252"/>
            <a:ext cx="2237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16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March </a:t>
            </a:r>
            <a:r>
              <a:rPr lang="en-US" sz="2400" dirty="0">
                <a:solidFill>
                  <a:schemeClr val="bg1"/>
                </a:solidFill>
              </a:rPr>
              <a:t>2017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166" y="5555372"/>
            <a:ext cx="1766792" cy="10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89099" y="1020725"/>
            <a:ext cx="10823943" cy="555019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FadeRight">
              <a:avLst>
                <a:gd name="adj" fmla="val 39724"/>
              </a:avLst>
            </a:prstTxWarp>
          </a:bodyPr>
          <a:lstStyle/>
          <a:p>
            <a:r>
              <a:rPr lang="en-US" sz="277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The stone that the builders rejected</a:t>
            </a:r>
          </a:p>
          <a:p>
            <a:r>
              <a:rPr lang="en-US" sz="277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has become the </a:t>
            </a:r>
            <a:r>
              <a:rPr lang="en-US" sz="277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cornerstone.</a:t>
            </a:r>
          </a:p>
          <a:p>
            <a:r>
              <a:rPr lang="en-US" sz="13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Matthew 21:42                                  17</a:t>
            </a:r>
            <a:r>
              <a:rPr lang="en-US" sz="134000" kern="10" baseline="300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th</a:t>
            </a:r>
            <a:r>
              <a:rPr lang="en-US" sz="13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ritannic Bold" charset="0"/>
                <a:ea typeface="Britannic Bold" charset="0"/>
                <a:cs typeface="Britannic Bold" charset="0"/>
              </a:rPr>
              <a:t> March 2017</a:t>
            </a:r>
            <a:endParaRPr lang="en-US" sz="8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Britannic Bold" charset="0"/>
              <a:ea typeface="Britannic Bold" charset="0"/>
              <a:cs typeface="Britannic Bold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001" y="5550195"/>
            <a:ext cx="2267999" cy="13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139</Words>
  <Application>Microsoft Macintosh PowerPoint</Application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Ayuthaya</vt:lpstr>
      <vt:lpstr>Britannic Bold</vt:lpstr>
      <vt:lpstr>Calibri</vt:lpstr>
      <vt:lpstr>Calibri Light</vt:lpstr>
      <vt:lpstr>Chalkduster</vt:lpstr>
      <vt:lpstr>Copperplate</vt:lpstr>
      <vt:lpstr>Arial</vt:lpstr>
      <vt:lpstr>Office Theme</vt:lpstr>
      <vt:lpstr>PowerPoint Presentation</vt:lpstr>
      <vt:lpstr>PowerPoint Presentation</vt:lpstr>
      <vt:lpstr>YOU ARE MY</vt:lpstr>
      <vt:lpstr>‘Blessed is anyone  who trusts in  the Lord’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Marciniak</dc:creator>
  <cp:lastModifiedBy>Gerard Marciniak</cp:lastModifiedBy>
  <cp:revision>14</cp:revision>
  <cp:lastPrinted>2017-03-12T13:14:30Z</cp:lastPrinted>
  <dcterms:created xsi:type="dcterms:W3CDTF">2017-03-12T10:13:08Z</dcterms:created>
  <dcterms:modified xsi:type="dcterms:W3CDTF">2017-03-12T13:45:59Z</dcterms:modified>
</cp:coreProperties>
</file>