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4"/>
    <p:restoredTop sz="72333"/>
  </p:normalViewPr>
  <p:slideViewPr>
    <p:cSldViewPr snapToGrid="0" snapToObjects="1">
      <p:cViewPr varScale="1">
        <p:scale>
          <a:sx n="72" d="100"/>
          <a:sy n="72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9849-057F-8D41-8BD7-B9CEFDC8A076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541C-A919-DB49-9716-BFCD0D830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baseline="0" dirty="0" smtClean="0"/>
              <a:t> Feb 2017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Genesis 1:3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'Let there be light,'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41C-A919-DB49-9716-BFCD0D830A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Feb 2017</a:t>
            </a:r>
            <a:endParaRPr lang="en-US" sz="1200" b="0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Psalms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8:9</a:t>
            </a:r>
          </a:p>
          <a:p>
            <a:endParaRPr lang="en-US" sz="1200" b="0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Yahweh our Lord, how majestic your name throughout the world!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41C-A919-DB49-9716-BFCD0D830A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8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Feb 2017</a:t>
            </a:r>
          </a:p>
          <a:p>
            <a:endParaRPr lang="en-GB" dirty="0" smtClean="0"/>
          </a:p>
          <a:p>
            <a:r>
              <a:rPr lang="en-GB" dirty="0" smtClean="0"/>
              <a:t>Psalms 104:30</a:t>
            </a:r>
          </a:p>
          <a:p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renew the face of the earth.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41C-A919-DB49-9716-BFCD0D830A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Feb 2017</a:t>
            </a:r>
          </a:p>
          <a:p>
            <a:endParaRPr lang="en-GB" dirty="0" smtClean="0"/>
          </a:p>
          <a:p>
            <a:r>
              <a:rPr lang="en-GB" dirty="0" smtClean="0"/>
              <a:t>Daily prayer</a:t>
            </a:r>
          </a:p>
          <a:p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Father, Son, and Holy Spirit,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praise you and give you glory.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41C-A919-DB49-9716-BFCD0D830A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0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Feb 2017</a:t>
            </a:r>
          </a:p>
          <a:p>
            <a:endParaRPr lang="en-GB" dirty="0" smtClean="0"/>
          </a:p>
          <a:p>
            <a:r>
              <a:rPr lang="en-GB" dirty="0" smtClean="0"/>
              <a:t>Mark 7:37</a:t>
            </a:r>
          </a:p>
          <a:p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he does is good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541C-A919-DB49-9716-BFCD0D830A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8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3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5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6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6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FD27-A20A-D64D-82F8-A937D4872AEA}" type="datetimeFigureOut">
              <a:rPr lang="en-GB" smtClean="0"/>
              <a:t>05/02/2017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5155-1566-F94D-811D-2F09856F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3227902"/>
            <a:ext cx="11519647" cy="956235"/>
          </a:xfrm>
        </p:spPr>
        <p:txBody>
          <a:bodyPr>
            <a:noAutofit/>
          </a:bodyPr>
          <a:lstStyle/>
          <a:p>
            <a:r>
              <a:rPr lang="en-GB" sz="11500" dirty="0" smtClean="0"/>
              <a:t>’Let </a:t>
            </a:r>
            <a:r>
              <a:rPr lang="en-GB" sz="11500" dirty="0"/>
              <a:t>there be </a:t>
            </a:r>
            <a:r>
              <a:rPr lang="en-GB" sz="11500" dirty="0" smtClean="0"/>
              <a:t>light'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6733" y="4148279"/>
            <a:ext cx="2599764" cy="432079"/>
          </a:xfrm>
        </p:spPr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baseline="0" dirty="0" smtClean="0"/>
              <a:t> Feb 2017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881899" y="3814805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/>
              <a:t>Genesis 1:3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78" y="-20806"/>
            <a:ext cx="2418347" cy="14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2658" y="4915034"/>
            <a:ext cx="17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7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Feb 2017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32669" y="4425279"/>
            <a:ext cx="1920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Psalms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8:9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373" y="4025170"/>
            <a:ext cx="11958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Yahweh our Lord, how majestic your name throughout the world</a:t>
            </a:r>
            <a:r>
              <a:rPr lang="en-US" sz="32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!</a:t>
            </a:r>
            <a:endParaRPr lang="en-GB" sz="32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78" y="-20806"/>
            <a:ext cx="2418347" cy="14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3769" y="2459500"/>
            <a:ext cx="7649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8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renew</a:t>
            </a:r>
            <a:endParaRPr lang="en-GB" sz="80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1387" y="3172614"/>
            <a:ext cx="72814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5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face</a:t>
            </a:r>
            <a:endParaRPr lang="en-GB" sz="115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850" y="4104946"/>
            <a:ext cx="890820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38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earth</a:t>
            </a:r>
            <a:endParaRPr lang="en-GB" sz="138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3844" y="2292837"/>
            <a:ext cx="2309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Psalms 104:30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8223" y="5966994"/>
            <a:ext cx="280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b="1" smtClean="0">
                <a:solidFill>
                  <a:schemeClr val="bg1"/>
                </a:solidFill>
              </a:rPr>
              <a:t>8</a:t>
            </a:r>
            <a:r>
              <a:rPr lang="en-GB" sz="2800" b="1" baseline="30000" smtClean="0">
                <a:solidFill>
                  <a:schemeClr val="bg1"/>
                </a:solidFill>
              </a:rPr>
              <a:t>th</a:t>
            </a:r>
            <a:r>
              <a:rPr lang="en-GB" sz="2800" b="1" smtClean="0">
                <a:solidFill>
                  <a:schemeClr val="bg1"/>
                </a:solidFill>
              </a:rPr>
              <a:t> February 2017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61601"/>
            <a:ext cx="2799697" cy="16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83994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" charset="0"/>
                <a:ea typeface="Bradley Hand" charset="0"/>
                <a:cs typeface="Bradley Hand" charset="0"/>
              </a:rPr>
              <a:t>Father, Son and Holy Spirit.</a:t>
            </a:r>
            <a:endParaRPr lang="en-GB" sz="72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64258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praise you and give you glory.</a:t>
            </a:r>
            <a:endParaRPr lang="en-GB" sz="66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7" y="227608"/>
            <a:ext cx="10178623" cy="6107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2823" y="5584937"/>
            <a:ext cx="4926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endPos="0" dist="50800" dir="5400000" sy="-100000" algn="bl" rotWithShape="0"/>
                </a:effectLst>
                <a:latin typeface="Bradley Hand" charset="0"/>
                <a:ea typeface="Bradley Hand" charset="0"/>
                <a:cs typeface="Bradley Hand" charset="0"/>
              </a:rPr>
              <a:t>www.catsc.org</a:t>
            </a:r>
            <a:endParaRPr lang="en-GB" sz="440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endPos="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6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54159"/>
            <a:ext cx="12192000" cy="1325563"/>
          </a:xfrm>
        </p:spPr>
        <p:txBody>
          <a:bodyPr>
            <a:noAutofit/>
          </a:bodyPr>
          <a:lstStyle/>
          <a:p>
            <a:r>
              <a:rPr lang="en-GB" sz="11500" b="1" dirty="0">
                <a:latin typeface="Lucida Handwriting" charset="0"/>
                <a:ea typeface="Lucida Handwriting" charset="0"/>
                <a:cs typeface="Lucida Handwriting" charset="0"/>
              </a:rPr>
              <a:t>Everything he does is </a:t>
            </a:r>
            <a:r>
              <a:rPr lang="en-GB" sz="11500" b="1" dirty="0" smtClean="0">
                <a:latin typeface="Lucida Handwriting" charset="0"/>
                <a:ea typeface="Lucida Handwriting" charset="0"/>
                <a:cs typeface="Lucida Handwriting" charset="0"/>
              </a:rPr>
              <a:t>good</a:t>
            </a:r>
            <a:endParaRPr lang="en-GB" sz="11500" b="1" dirty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7264" y="4553182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Lucida Handwriting" charset="0"/>
                <a:ea typeface="Lucida Handwriting" charset="0"/>
                <a:cs typeface="Lucida Handwriting" charset="0"/>
              </a:rPr>
              <a:t>Mark 7:37</a:t>
            </a:r>
            <a:endParaRPr lang="en-GB" sz="2800" dirty="0" smtClean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9576" y="4553182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Lucida Handwriting" charset="0"/>
                <a:ea typeface="Lucida Handwriting" charset="0"/>
                <a:cs typeface="Lucida Handwriting" charset="0"/>
              </a:rPr>
              <a:t>10</a:t>
            </a:r>
            <a:r>
              <a:rPr lang="en-GB" sz="2800" baseline="30000" dirty="0" smtClean="0">
                <a:latin typeface="Lucida Handwriting" charset="0"/>
                <a:ea typeface="Lucida Handwriting" charset="0"/>
                <a:cs typeface="Lucida Handwriting" charset="0"/>
              </a:rPr>
              <a:t>th</a:t>
            </a:r>
            <a:r>
              <a:rPr lang="en-GB" sz="2800" dirty="0" smtClean="0">
                <a:latin typeface="Lucida Handwriting" charset="0"/>
                <a:ea typeface="Lucida Handwriting" charset="0"/>
                <a:cs typeface="Lucida Handwriting" charset="0"/>
              </a:rPr>
              <a:t> Feb 2017</a:t>
            </a:r>
            <a:endParaRPr lang="en-GB" sz="2800" dirty="0" smtClean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80" y="6130972"/>
            <a:ext cx="11976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spc="-200" dirty="0" smtClean="0"/>
              <a:t>Catholic Association Of Teachers, Schools and Colleges</a:t>
            </a:r>
            <a:endParaRPr lang="en-GB" sz="4400" spc="-200" dirty="0"/>
          </a:p>
        </p:txBody>
      </p:sp>
    </p:spTree>
    <p:extLst>
      <p:ext uri="{BB962C8B-B14F-4D97-AF65-F5344CB8AC3E}">
        <p14:creationId xmlns:p14="http://schemas.microsoft.com/office/powerpoint/2010/main" val="10821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133</Words>
  <Application>Microsoft Macintosh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Bradley Hand</vt:lpstr>
      <vt:lpstr>Calibri</vt:lpstr>
      <vt:lpstr>Calibri Light</vt:lpstr>
      <vt:lpstr>Lucida Handwriting</vt:lpstr>
      <vt:lpstr>Arial</vt:lpstr>
      <vt:lpstr>Office Theme</vt:lpstr>
      <vt:lpstr>’Let there be light'</vt:lpstr>
      <vt:lpstr>PowerPoint Presentation</vt:lpstr>
      <vt:lpstr>PowerPoint Presentation</vt:lpstr>
      <vt:lpstr>PowerPoint Presentation</vt:lpstr>
      <vt:lpstr>Everything he does is good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Marciniak</dc:creator>
  <cp:lastModifiedBy>Gerard Marciniak</cp:lastModifiedBy>
  <cp:revision>9</cp:revision>
  <dcterms:created xsi:type="dcterms:W3CDTF">2017-02-05T11:45:32Z</dcterms:created>
  <dcterms:modified xsi:type="dcterms:W3CDTF">2017-02-05T13:27:06Z</dcterms:modified>
</cp:coreProperties>
</file>