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FF40FF"/>
    <a:srgbClr val="0096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/>
    <p:restoredTop sz="78723"/>
  </p:normalViewPr>
  <p:slideViewPr>
    <p:cSldViewPr snapToGrid="0" snapToObjects="1">
      <p:cViewPr>
        <p:scale>
          <a:sx n="61" d="100"/>
          <a:sy n="61" d="100"/>
        </p:scale>
        <p:origin x="2208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82705-0042-7541-9D45-D76BB8258066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663C9-DDA8-8541-9B1A-EF1EFD52C8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28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://www.catholic.org/encyclopedia/view.php?id=5044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13</a:t>
            </a:r>
            <a:r>
              <a:rPr lang="en-GB" baseline="30000" dirty="0" smtClean="0"/>
              <a:t>th</a:t>
            </a:r>
            <a:r>
              <a:rPr lang="en-GB" dirty="0" smtClean="0"/>
              <a:t> Feb 2017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8:12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does this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generation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demand a sign?</a:t>
            </a:r>
            <a:endParaRPr lang="en-US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63C9-DDA8-8541-9B1A-EF1EFD52C88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89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63C9-DDA8-8541-9B1A-EF1EFD52C8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634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16</a:t>
            </a:r>
            <a:r>
              <a:rPr lang="en-GB" baseline="30000" dirty="0" smtClean="0"/>
              <a:t>th</a:t>
            </a:r>
            <a:r>
              <a:rPr lang="en-GB" dirty="0" smtClean="0"/>
              <a:t> Feb 2017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 8:29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'You are the Christ.'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63C9-DDA8-8541-9B1A-EF1EFD52C8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609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whole world spoke the same language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663C9-DDA8-8541-9B1A-EF1EFD52C8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942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25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5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337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4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1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397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84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30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409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60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45FCB-3850-AD4C-B9F8-BBB84A42ABC3}" type="datetimeFigureOut">
              <a:rPr lang="en-GB" smtClean="0"/>
              <a:t>12/02/2017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67BB8-4022-A942-B4B0-3EBE8B87BF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19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sc.org/" TargetMode="Externa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21035945">
            <a:off x="9980805" y="1520603"/>
            <a:ext cx="2555508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413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?</a:t>
            </a:r>
            <a:endParaRPr lang="en-GB" sz="5400" b="1" cap="none" spc="0" dirty="0">
              <a:ln w="10160">
                <a:solidFill>
                  <a:schemeClr val="bg1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-417094"/>
            <a:ext cx="419217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166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uhaus 93" charset="0"/>
                <a:ea typeface="Bauhaus 93" charset="0"/>
                <a:cs typeface="Bauhaus 93" charset="0"/>
              </a:rPr>
              <a:t>Why</a:t>
            </a:r>
            <a:endParaRPr lang="en-GB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uhaus 93" charset="0"/>
              <a:ea typeface="Bauhaus 93" charset="0"/>
              <a:cs typeface="Bauhaus 93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2715" y="-160422"/>
            <a:ext cx="4918334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199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does</a:t>
            </a:r>
            <a:endParaRPr lang="en-GB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87591" y="-380963"/>
            <a:ext cx="3427541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166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eirut" charset="-78"/>
                <a:ea typeface="Beirut" charset="-78"/>
                <a:cs typeface="Beirut" charset="-78"/>
              </a:rPr>
              <a:t>this</a:t>
            </a:r>
            <a:endParaRPr lang="en-GB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eirut" charset="-78"/>
              <a:ea typeface="Beirut" charset="-78"/>
              <a:cs typeface="Beirut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86891"/>
            <a:ext cx="12192000" cy="34932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221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Poplar Std" charset="0"/>
                <a:ea typeface="Poplar Std" charset="0"/>
                <a:cs typeface="Poplar Std" charset="0"/>
              </a:rPr>
              <a:t>generation</a:t>
            </a:r>
            <a:endParaRPr lang="en-GB" sz="15300" b="1" cap="none" spc="0" dirty="0">
              <a:ln w="10160">
                <a:solidFill>
                  <a:schemeClr val="bg1"/>
                </a:solidFill>
                <a:prstDash val="solid"/>
              </a:ln>
              <a:noFill/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Poplar Std" charset="0"/>
              <a:ea typeface="Poplar Std" charset="0"/>
              <a:cs typeface="Poplar Std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26" y="4410863"/>
            <a:ext cx="51507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96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Black" charset="0"/>
                <a:ea typeface="Cooper Black" charset="0"/>
                <a:cs typeface="Cooper Black" charset="0"/>
              </a:rPr>
              <a:t>demand</a:t>
            </a:r>
            <a:endParaRPr lang="en-GB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oper Black" charset="0"/>
              <a:ea typeface="Cooper Black" charset="0"/>
              <a:cs typeface="Cooper Black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27032" y="2513025"/>
            <a:ext cx="2151551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44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merican Typewriter Condensed" charset="0"/>
                <a:ea typeface="American Typewriter Condensed" charset="0"/>
                <a:cs typeface="American Typewriter Condensed" charset="0"/>
              </a:rPr>
              <a:t>a</a:t>
            </a:r>
            <a:endParaRPr lang="en-GB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merican Typewriter Condensed" charset="0"/>
              <a:ea typeface="American Typewriter Condensed" charset="0"/>
              <a:cs typeface="American Typewriter Condensed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9980" y="3794800"/>
            <a:ext cx="3888629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166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oteworthy" charset="0"/>
                <a:ea typeface="Noteworthy" charset="0"/>
                <a:cs typeface="Noteworthy" charset="0"/>
              </a:rPr>
              <a:t>sign</a:t>
            </a:r>
            <a:endParaRPr lang="en-GB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oteworthy" charset="0"/>
              <a:ea typeface="Noteworthy" charset="0"/>
              <a:cs typeface="Noteworthy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" y="5764356"/>
            <a:ext cx="1621497" cy="97289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44212" y="5821520"/>
            <a:ext cx="21618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4400" b="1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c</a:t>
            </a:r>
            <a:r>
              <a:rPr lang="en-GB" sz="4400" b="1" cap="none" spc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atsc.org</a:t>
            </a:r>
            <a:endParaRPr lang="en-GB" sz="54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49711" y="-60966"/>
            <a:ext cx="2904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54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M</a:t>
            </a:r>
            <a:r>
              <a:rPr lang="en-GB" sz="5400" b="1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ark 8:12</a:t>
            </a:r>
            <a:endParaRPr lang="en-GB" sz="16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2410" y="29642"/>
            <a:ext cx="17524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200" b="1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badi MT Condensed Extra Bold" charset="0"/>
                <a:ea typeface="Abadi MT Condensed Extra Bold" charset="0"/>
                <a:cs typeface="Abadi MT Condensed Extra Bold" charset="0"/>
              </a:rPr>
              <a:t>13-02-17</a:t>
            </a:r>
            <a:endParaRPr lang="en-GB" sz="1000" b="1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1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18159" y="3660462"/>
            <a:ext cx="3508414" cy="46166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400" b="1" cap="none" spc="0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 charset="0"/>
                <a:ea typeface="Apple Chancery" charset="0"/>
                <a:cs typeface="Apple Chancery" charset="0"/>
              </a:rPr>
              <a:t>St. Valentine’s </a:t>
            </a:r>
            <a:r>
              <a:rPr lang="en-GB" sz="2400" b="1" dirty="0" smtClean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pple Chancery" charset="0"/>
                <a:ea typeface="Apple Chancery" charset="0"/>
                <a:cs typeface="Apple Chancery" charset="0"/>
              </a:rPr>
              <a:t>Day 2017</a:t>
            </a:r>
            <a:endParaRPr lang="en-GB" sz="2400" b="1" cap="none" spc="0" dirty="0">
              <a:ln w="12700">
                <a:noFill/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pple Chancery" charset="0"/>
              <a:ea typeface="Apple Chancery" charset="0"/>
              <a:cs typeface="Apple Chancery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6939" y="6447643"/>
            <a:ext cx="2052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cap="none" spc="0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1 </a:t>
            </a:r>
            <a:r>
              <a:rPr lang="en-GB" sz="2000" b="1" dirty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C</a:t>
            </a:r>
            <a:r>
              <a:rPr lang="en-GB" sz="2000" b="1" cap="none" spc="0" dirty="0" smtClean="0">
                <a:ln w="12700">
                  <a:noFill/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charset="0"/>
                <a:ea typeface="Arial Black" charset="0"/>
                <a:cs typeface="Arial Black" charset="0"/>
              </a:rPr>
              <a:t>orinthians</a:t>
            </a:r>
            <a:endParaRPr lang="en-GB" sz="2000" b="1" cap="none" spc="0" dirty="0" smtClean="0">
              <a:ln w="12700">
                <a:noFill/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15971" y="-91751"/>
            <a:ext cx="1210940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10000" b="1" cap="none" spc="0" dirty="0" smtClean="0">
                <a:ln w="12700">
                  <a:noFill/>
                  <a:prstDash val="solid"/>
                </a:ln>
                <a:solidFill>
                  <a:srgbClr val="94165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 charset="0"/>
                <a:ea typeface="Lucida Handwriting" charset="0"/>
                <a:cs typeface="Lucida Handwriting" charset="0"/>
              </a:rPr>
              <a:t>LOVE IS PATIENT</a:t>
            </a:r>
            <a:endParaRPr lang="en-GB" sz="10000" b="1" cap="none" spc="0" dirty="0">
              <a:ln w="12700">
                <a:noFill/>
                <a:prstDash val="solid"/>
              </a:ln>
              <a:solidFill>
                <a:srgbClr val="94165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15972" y="1184168"/>
            <a:ext cx="515718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6000" b="1" dirty="0" smtClean="0">
                <a:ln w="12700">
                  <a:noFill/>
                  <a:prstDash val="solid"/>
                </a:ln>
                <a:solidFill>
                  <a:srgbClr val="FF4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 charset="0"/>
                <a:ea typeface="Lucida Handwriting" charset="0"/>
                <a:cs typeface="Lucida Handwriting" charset="0"/>
              </a:rPr>
              <a:t>love is kind</a:t>
            </a:r>
            <a:endParaRPr lang="en-GB" sz="6000" b="1" cap="none" spc="0" dirty="0">
              <a:ln w="12700">
                <a:noFill/>
                <a:prstDash val="solid"/>
              </a:ln>
              <a:solidFill>
                <a:srgbClr val="FF4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47085" y="1149962"/>
            <a:ext cx="73944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6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love is not jealous </a:t>
            </a:r>
          </a:p>
          <a:p>
            <a:r>
              <a:rPr lang="en-GB" sz="36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39208" y="1797053"/>
            <a:ext cx="420018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smtClean="0">
                <a:ln w="12700">
                  <a:noFill/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or boastful</a:t>
            </a:r>
            <a:endParaRPr lang="en-GB" sz="6000" b="1" cap="none" spc="0" dirty="0" smtClean="0">
              <a:ln w="12700">
                <a:noFill/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957" y="1881608"/>
            <a:ext cx="40397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 smtClean="0">
                <a:ln w="12700">
                  <a:noFill/>
                  <a:prstDash val="solid"/>
                </a:ln>
                <a:solidFill>
                  <a:srgbClr val="009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IT IS NOT</a:t>
            </a:r>
            <a:endParaRPr lang="en-GB" sz="6600" b="1" cap="none" spc="0" dirty="0" smtClean="0">
              <a:ln w="12700">
                <a:noFill/>
                <a:prstDash val="solid"/>
              </a:ln>
              <a:solidFill>
                <a:srgbClr val="009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0049" y="2622191"/>
            <a:ext cx="46220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200" b="1" dirty="0" smtClean="0">
                <a:ln w="12700">
                  <a:noFill/>
                  <a:prstDash val="solid"/>
                </a:ln>
                <a:solidFill>
                  <a:srgbClr val="009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ARROGANT</a:t>
            </a:r>
            <a:endParaRPr lang="en-GB" sz="5200" b="1" cap="none" spc="0" dirty="0" smtClean="0">
              <a:ln w="12700">
                <a:noFill/>
                <a:prstDash val="solid"/>
              </a:ln>
              <a:solidFill>
                <a:srgbClr val="009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0049" y="3086445"/>
            <a:ext cx="40981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600" b="1" dirty="0" smtClean="0">
                <a:ln w="12700">
                  <a:noFill/>
                  <a:prstDash val="solid"/>
                </a:ln>
                <a:solidFill>
                  <a:srgbClr val="009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charset="0"/>
                <a:ea typeface="Arial Rounded MT Bold" charset="0"/>
                <a:cs typeface="Arial Rounded MT Bold" charset="0"/>
              </a:rPr>
              <a:t>OR RUDE</a:t>
            </a:r>
            <a:endParaRPr lang="en-GB" sz="6600" b="1" cap="none" spc="0" dirty="0" smtClean="0">
              <a:ln w="12700">
                <a:noFill/>
                <a:prstDash val="solid"/>
              </a:ln>
              <a:solidFill>
                <a:srgbClr val="009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1898" y="4051383"/>
            <a:ext cx="12341455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600" b="1" dirty="0" smtClean="0">
                <a:ln w="12700">
                  <a:noFill/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oteworthy Light" charset="0"/>
                <a:ea typeface="Noteworthy Light" charset="0"/>
                <a:cs typeface="Noteworthy Light" charset="0"/>
              </a:rPr>
              <a:t>LOVE BEARS ALL THINGS</a:t>
            </a:r>
            <a:endParaRPr lang="en-GB" sz="7600" b="1" cap="none" spc="0" dirty="0" smtClean="0">
              <a:ln w="12700">
                <a:noFill/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oteworthy Light" charset="0"/>
              <a:ea typeface="Noteworthy Light" charset="0"/>
              <a:cs typeface="Noteworthy Light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40624" y="2568209"/>
            <a:ext cx="47864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5400" b="1" dirty="0" smtClean="0">
                <a:ln w="12700">
                  <a:noFill/>
                  <a:prstDash val="solid"/>
                </a:ln>
                <a:solidFill>
                  <a:srgbClr val="FF4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charset="0"/>
                <a:ea typeface="Stencil" charset="0"/>
                <a:cs typeface="Stencil" charset="0"/>
              </a:rPr>
              <a:t>believes all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552526" y="2989483"/>
            <a:ext cx="461376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600" b="1" dirty="0" smtClean="0">
                <a:ln w="12700">
                  <a:noFill/>
                  <a:prstDash val="solid"/>
                </a:ln>
                <a:solidFill>
                  <a:srgbClr val="FF4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tencil" charset="0"/>
                <a:ea typeface="Stencil" charset="0"/>
                <a:cs typeface="Stencil" charset="0"/>
              </a:rPr>
              <a:t>things</a:t>
            </a:r>
            <a:endParaRPr lang="en-GB" sz="9600" b="1" cap="none" spc="0" dirty="0">
              <a:ln w="12700">
                <a:noFill/>
                <a:prstDash val="solid"/>
              </a:ln>
              <a:solidFill>
                <a:srgbClr val="FF4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tencil" charset="0"/>
              <a:ea typeface="Stencil" charset="0"/>
              <a:cs typeface="Stencil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049" y="5030330"/>
            <a:ext cx="31122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 smtClean="0">
                <a:ln w="12700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Optima ExtraBlack" charset="0"/>
                <a:ea typeface="Optima ExtraBlack" charset="0"/>
                <a:cs typeface="Optima ExtraBlack" charset="0"/>
              </a:rPr>
              <a:t>HOPES</a:t>
            </a:r>
            <a:endParaRPr lang="en-GB" b="1" cap="none" spc="0" dirty="0">
              <a:ln w="12700">
                <a:noFill/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Optima ExtraBlack" charset="0"/>
              <a:ea typeface="Optima ExtraBlack" charset="0"/>
              <a:cs typeface="Optima ExtraBlack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0048" y="5714917"/>
            <a:ext cx="6153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 smtClean="0">
                <a:ln w="12700">
                  <a:noFill/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Optima ExtraBlack" charset="0"/>
                <a:ea typeface="Optima ExtraBlack" charset="0"/>
                <a:cs typeface="Optima ExtraBlack" charset="0"/>
              </a:rPr>
              <a:t>all things</a:t>
            </a:r>
            <a:endParaRPr lang="en-GB" sz="1400" b="1" cap="none" spc="0" dirty="0">
              <a:ln w="12700">
                <a:noFill/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Optima ExtraBlack" charset="0"/>
              <a:ea typeface="Optima ExtraBlack" charset="0"/>
              <a:cs typeface="Optima ExtraBlack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96092" y="4922260"/>
            <a:ext cx="10587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Rockwell Extra Bold" charset="0"/>
                <a:ea typeface="Rockwell Extra Bold" charset="0"/>
                <a:cs typeface="Rockwell Extra Bold" charset="0"/>
              </a:rPr>
              <a:t>endures all things</a:t>
            </a:r>
            <a:endParaRPr lang="en-GB" b="1" cap="none" spc="0" dirty="0">
              <a:ln w="12700">
                <a:noFill/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Rockwell Extra Bold" charset="0"/>
              <a:ea typeface="Rockwell Extra Bold" charset="0"/>
              <a:cs typeface="Rockwell Extra Bold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42658" y="5715442"/>
            <a:ext cx="95511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0" b="1" cap="none" spc="0" dirty="0" smtClean="0">
                <a:ln w="12700">
                  <a:noFill/>
                  <a:prstDash val="solid"/>
                </a:ln>
                <a:solidFill>
                  <a:srgbClr val="94165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utura Condensed ExtraBold" charset="0"/>
                <a:ea typeface="Futura Condensed ExtraBold" charset="0"/>
                <a:cs typeface="Futura Condensed ExtraBold" charset="0"/>
              </a:rPr>
              <a:t>LOVE NEVER ENDS</a:t>
            </a:r>
            <a:endParaRPr lang="en-GB" sz="8000" b="1" cap="none" spc="0" dirty="0">
              <a:ln w="12700">
                <a:noFill/>
                <a:prstDash val="solid"/>
              </a:ln>
              <a:solidFill>
                <a:srgbClr val="94165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utura Condensed ExtraBold" charset="0"/>
              <a:ea typeface="Futura Condensed ExtraBold" charset="0"/>
              <a:cs typeface="Futura Condensed ExtraBold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45" y="1992811"/>
            <a:ext cx="3061838" cy="183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0" y="161758"/>
            <a:ext cx="6350000" cy="406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035" y="1236576"/>
            <a:ext cx="10427375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GB" sz="96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 charset="0"/>
                <a:ea typeface="Lucida Handwriting" charset="0"/>
                <a:cs typeface="Lucida Handwriting" charset="0"/>
              </a:rPr>
              <a:t>There is a light that never </a:t>
            </a:r>
            <a:r>
              <a:rPr lang="en-GB" sz="9600" b="1" cap="none" spc="0" smtClean="0">
                <a:ln w="12700">
                  <a:solidFill>
                    <a:schemeClr val="bg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Lucida Handwriting" charset="0"/>
                <a:ea typeface="Lucida Handwriting" charset="0"/>
                <a:cs typeface="Lucida Handwriting" charset="0"/>
              </a:rPr>
              <a:t>goes out.</a:t>
            </a:r>
            <a:endParaRPr lang="en-GB" sz="9600" b="1" cap="none" spc="0" dirty="0">
              <a:ln w="12700">
                <a:solidFill>
                  <a:schemeClr val="bg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35" y="6273225"/>
            <a:ext cx="940148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2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Catholic Association Of Teachers, Schools and Colleges</a:t>
            </a:r>
            <a:endParaRPr lang="en-GB" sz="32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35" y="0"/>
            <a:ext cx="270349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GB" sz="3200" b="1" cap="none" spc="0" dirty="0" err="1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www.catsc.org</a:t>
            </a:r>
            <a:endParaRPr lang="en-GB" sz="3200" b="1" cap="none" spc="0" dirty="0" smtClean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hlinkClick r:id="rId3"/>
            </a:endParaRPr>
          </a:p>
          <a:p>
            <a:r>
              <a:rPr lang="en-GB" sz="32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15</a:t>
            </a:r>
            <a:r>
              <a:rPr lang="en-GB" sz="3200" b="1" cap="none" spc="0" baseline="3000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</a:t>
            </a:r>
            <a:r>
              <a:rPr lang="en-GB" sz="3200" b="1" cap="none" spc="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Feb 2017</a:t>
            </a:r>
            <a:endParaRPr lang="en-GB" sz="3200" b="1" cap="none" spc="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310" y="5283054"/>
            <a:ext cx="2774480" cy="166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699" y="-266700"/>
            <a:ext cx="12837261" cy="720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7000" y="101600"/>
            <a:ext cx="29210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rgbClr val="FF2F92"/>
                </a:solidFill>
              </a:rPr>
              <a:t>16</a:t>
            </a:r>
            <a:r>
              <a:rPr lang="en-GB" sz="3200" baseline="30000" dirty="0" smtClean="0">
                <a:solidFill>
                  <a:srgbClr val="FF2F92"/>
                </a:solidFill>
              </a:rPr>
              <a:t>th</a:t>
            </a:r>
            <a:r>
              <a:rPr lang="en-GB" sz="3200" dirty="0" smtClean="0">
                <a:solidFill>
                  <a:srgbClr val="FF2F92"/>
                </a:solidFill>
              </a:rPr>
              <a:t> Feb 2017</a:t>
            </a:r>
          </a:p>
          <a:p>
            <a:endParaRPr lang="en-GB" sz="3200" dirty="0"/>
          </a:p>
          <a:p>
            <a:r>
              <a:rPr lang="en-GB" sz="3200" i="1" dirty="0" smtClean="0">
                <a:solidFill>
                  <a:srgbClr val="FF40FF"/>
                </a:solidFill>
              </a:rPr>
              <a:t>Mark 8:29</a:t>
            </a:r>
          </a:p>
          <a:p>
            <a:endParaRPr lang="en-GB" dirty="0" smtClean="0"/>
          </a:p>
        </p:txBody>
      </p:sp>
      <p:sp>
        <p:nvSpPr>
          <p:cNvPr id="7" name="Rectangle 6"/>
          <p:cNvSpPr/>
          <p:nvPr/>
        </p:nvSpPr>
        <p:spPr>
          <a:xfrm>
            <a:off x="-76200" y="3496310"/>
            <a:ext cx="793537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600" dirty="0">
                <a:solidFill>
                  <a:srgbClr val="7030A0"/>
                </a:solidFill>
                <a:latin typeface="Matura MT Script Capitals" charset="0"/>
                <a:ea typeface="Matura MT Script Capitals" charset="0"/>
                <a:cs typeface="Matura MT Script Capitals" charset="0"/>
              </a:rPr>
              <a:t>'You are the Christ.'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00" y="4240451"/>
            <a:ext cx="5232400" cy="313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-203201"/>
            <a:ext cx="52750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The whole</a:t>
            </a:r>
            <a:endParaRPr lang="en-GB" sz="9600" b="1" cap="none" spc="0" dirty="0">
              <a:ln w="12700">
                <a:solidFill>
                  <a:schemeClr val="tx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14" y="731955"/>
            <a:ext cx="527508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world</a:t>
            </a:r>
            <a:endParaRPr lang="en-GB" sz="16600" b="1" cap="none" spc="0" dirty="0">
              <a:ln w="12700">
                <a:solidFill>
                  <a:schemeClr val="tx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725183"/>
            <a:ext cx="52750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b="1" dirty="0">
                <a:ln w="12700">
                  <a:solidFill>
                    <a:schemeClr val="tx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s</a:t>
            </a:r>
            <a:r>
              <a:rPr lang="en-GB" sz="9600" b="1" dirty="0" smtClean="0">
                <a:ln w="12700">
                  <a:solidFill>
                    <a:schemeClr val="tx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poke the </a:t>
            </a:r>
            <a:endParaRPr lang="en-GB" sz="9600" b="1" cap="none" spc="0" dirty="0">
              <a:ln w="12700">
                <a:solidFill>
                  <a:schemeClr val="tx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3448907"/>
            <a:ext cx="527508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16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same</a:t>
            </a:r>
            <a:endParaRPr lang="en-GB" sz="16600" b="1" cap="none" spc="0" dirty="0">
              <a:ln w="12700">
                <a:solidFill>
                  <a:schemeClr val="tx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914" y="5403981"/>
            <a:ext cx="527508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96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noFill/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 charset="0"/>
                <a:ea typeface="Impact" charset="0"/>
                <a:cs typeface="Impact" charset="0"/>
              </a:rPr>
              <a:t>language</a:t>
            </a:r>
            <a:endParaRPr lang="en-GB" sz="9600" b="1" cap="none" spc="0" dirty="0">
              <a:ln w="12700">
                <a:solidFill>
                  <a:schemeClr val="tx1"/>
                </a:solidFill>
                <a:prstDash val="solid"/>
              </a:ln>
              <a:noFill/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 charset="0"/>
              <a:ea typeface="Impact" charset="0"/>
              <a:cs typeface="Impact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alphaModFix am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845" y="1471755"/>
            <a:ext cx="2180068" cy="40397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98016" y="39813"/>
            <a:ext cx="1579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333333"/>
                </a:solidFill>
                <a:effectLst/>
                <a:latin typeface="Helvetica Neue" charset="0"/>
              </a:rPr>
              <a:t>Genesis 11:1</a:t>
            </a:r>
            <a:endParaRPr lang="en-US" b="1" i="0" dirty="0">
              <a:solidFill>
                <a:srgbClr val="333333"/>
              </a:solidFill>
              <a:effectLst/>
              <a:latin typeface="Helvetica Neue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512408" y="6384652"/>
            <a:ext cx="16450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smtClean="0">
                <a:solidFill>
                  <a:srgbClr val="333333"/>
                </a:solidFill>
                <a:effectLst/>
                <a:latin typeface="Helvetica Neue" charset="0"/>
              </a:rPr>
              <a:t>17</a:t>
            </a:r>
            <a:r>
              <a:rPr lang="en-US" b="1" i="1" baseline="30000" smtClean="0">
                <a:solidFill>
                  <a:srgbClr val="333333"/>
                </a:solidFill>
                <a:effectLst/>
                <a:latin typeface="Helvetica Neue" charset="0"/>
              </a:rPr>
              <a:t>th</a:t>
            </a:r>
            <a:r>
              <a:rPr lang="en-US" b="1" i="1" smtClean="0">
                <a:solidFill>
                  <a:srgbClr val="333333"/>
                </a:solidFill>
                <a:effectLst/>
                <a:latin typeface="Helvetica Neue" charset="0"/>
              </a:rPr>
              <a:t> Feb 2017</a:t>
            </a:r>
            <a:endParaRPr lang="en-US" b="1" i="0" dirty="0">
              <a:solidFill>
                <a:srgbClr val="333333"/>
              </a:solidFill>
              <a:effectLst/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7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126</Words>
  <Application>Microsoft Macintosh PowerPoint</Application>
  <PresentationFormat>Widescreen</PresentationFormat>
  <Paragraphs>58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28" baseType="lpstr">
      <vt:lpstr>Abadi MT Condensed Extra Bold</vt:lpstr>
      <vt:lpstr>American Typewriter Condensed</vt:lpstr>
      <vt:lpstr>Apple Chancery</vt:lpstr>
      <vt:lpstr>Arial Black</vt:lpstr>
      <vt:lpstr>Arial Rounded MT Bold</vt:lpstr>
      <vt:lpstr>Bauhaus 93</vt:lpstr>
      <vt:lpstr>Beirut</vt:lpstr>
      <vt:lpstr>Calibri</vt:lpstr>
      <vt:lpstr>Calibri Light</vt:lpstr>
      <vt:lpstr>Cooper Black</vt:lpstr>
      <vt:lpstr>Futura Condensed ExtraBold</vt:lpstr>
      <vt:lpstr>Helvetica Neue</vt:lpstr>
      <vt:lpstr>Impact</vt:lpstr>
      <vt:lpstr>Lucida Handwriting</vt:lpstr>
      <vt:lpstr>Matura MT Script Capitals</vt:lpstr>
      <vt:lpstr>Noteworthy</vt:lpstr>
      <vt:lpstr>Noteworthy Light</vt:lpstr>
      <vt:lpstr>Optima ExtraBlack</vt:lpstr>
      <vt:lpstr>Poplar Std</vt:lpstr>
      <vt:lpstr>Rockwell Extra Bold</vt:lpstr>
      <vt:lpstr>Stencil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 Marciniak</dc:creator>
  <cp:lastModifiedBy>Gerard Marciniak</cp:lastModifiedBy>
  <cp:revision>15</cp:revision>
  <dcterms:created xsi:type="dcterms:W3CDTF">2017-02-12T13:12:47Z</dcterms:created>
  <dcterms:modified xsi:type="dcterms:W3CDTF">2017-02-12T17:57:49Z</dcterms:modified>
</cp:coreProperties>
</file>