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9437FF"/>
    <a:srgbClr val="FF9300"/>
    <a:srgbClr val="FFFC00"/>
    <a:srgbClr val="009051"/>
    <a:srgbClr val="00FDFF"/>
    <a:srgbClr val="FF7E79"/>
    <a:srgbClr val="0432FF"/>
    <a:srgbClr val="73FB79"/>
    <a:srgbClr val="73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172"/>
    <p:restoredTop sz="84414"/>
  </p:normalViewPr>
  <p:slideViewPr>
    <p:cSldViewPr snapToGrid="0">
      <p:cViewPr>
        <p:scale>
          <a:sx n="55" d="100"/>
          <a:sy n="55" d="100"/>
        </p:scale>
        <p:origin x="928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E103C-DAA3-4986-9AB8-A5AADDBB2BFF}" type="datetimeFigureOut">
              <a:rPr lang="en-US"/>
              <a:t>1/17/17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27C5F-A2A7-4E3A-8205-48C829BE8BA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27C5F-A2A7-4E3A-8205-48C829BE8BAD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15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27C5F-A2A7-4E3A-8205-48C829BE8BAD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70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his glory will dwell in our 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27C5F-A2A7-4E3A-8205-48C829BE8B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7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75" y="-285750"/>
            <a:ext cx="12602288" cy="787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-1652587"/>
            <a:ext cx="12700000" cy="3505200"/>
          </a:xfrm>
        </p:spPr>
        <p:txBody>
          <a:bodyPr>
            <a:noAutofit/>
          </a:bodyPr>
          <a:lstStyle/>
          <a:p>
            <a:pPr algn="l"/>
            <a:r>
              <a:rPr lang="x-none" sz="12000" smtClean="0">
                <a:solidFill>
                  <a:srgbClr val="FFFFFF"/>
                </a:solidFill>
                <a:latin typeface="Times New Roman"/>
              </a:rPr>
              <a:t>I will shower  </a:t>
            </a:r>
            <a:endParaRPr lang="x-none" sz="12000" dirty="0">
              <a:latin typeface="Times New Roman"/>
            </a:endParaRPr>
          </a:p>
        </p:txBody>
      </p:sp>
      <p:pic>
        <p:nvPicPr>
          <p:cNvPr id="6" name="Picture 5" descr="catsc logo transparent whit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4498975"/>
            <a:ext cx="4075659" cy="24386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517993"/>
            <a:ext cx="47382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 err="1" smtClean="0">
                <a:solidFill>
                  <a:srgbClr val="FFFFFF"/>
                </a:solidFill>
                <a:latin typeface="Times New Roman"/>
              </a:rPr>
              <a:t>www.catsc.org</a:t>
            </a:r>
            <a:endParaRPr lang="en-US" sz="1050" dirty="0"/>
          </a:p>
        </p:txBody>
      </p:sp>
      <p:sp>
        <p:nvSpPr>
          <p:cNvPr id="5" name="Rectangle 4"/>
          <p:cNvSpPr/>
          <p:nvPr/>
        </p:nvSpPr>
        <p:spPr>
          <a:xfrm>
            <a:off x="2059862" y="1461067"/>
            <a:ext cx="113926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9600" dirty="0">
                <a:solidFill>
                  <a:srgbClr val="FFFFFF"/>
                </a:solidFill>
                <a:latin typeface="Times New Roman"/>
              </a:rPr>
              <a:t>blessings on you.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5393" y="-619264"/>
            <a:ext cx="13219610" cy="8765176"/>
          </a:xfrm>
          <a:prstGeom prst="rect">
            <a:avLst/>
          </a:prstGeom>
        </p:spPr>
      </p:pic>
      <p:pic>
        <p:nvPicPr>
          <p:cNvPr id="6" name="Picture 5" descr="catsc logo transparent whit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635" y="130630"/>
            <a:ext cx="2711665" cy="16225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51216" y="5904120"/>
            <a:ext cx="42323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dirty="0" err="1" smtClean="0">
                <a:solidFill>
                  <a:srgbClr val="FFFFFF"/>
                </a:solidFill>
                <a:latin typeface="Times New Roman"/>
              </a:rPr>
              <a:t>www.catsc.org</a:t>
            </a:r>
            <a:endParaRPr lang="en-US" sz="900" dirty="0"/>
          </a:p>
        </p:txBody>
      </p:sp>
      <p:sp>
        <p:nvSpPr>
          <p:cNvPr id="9" name="Rectangle 8"/>
          <p:cNvSpPr/>
          <p:nvPr/>
        </p:nvSpPr>
        <p:spPr>
          <a:xfrm>
            <a:off x="261257" y="2562995"/>
            <a:ext cx="11210120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15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pple Chancery" charset="0"/>
                <a:ea typeface="Apple Chancery" charset="0"/>
                <a:cs typeface="Apple Chancery" charset="0"/>
              </a:rPr>
              <a:t>King of Peace</a:t>
            </a:r>
            <a:endParaRPr lang="en-GB" sz="15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5117" y="4359205"/>
            <a:ext cx="4232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rgbClr val="FFFFFF"/>
                </a:solidFill>
                <a:latin typeface="Times New Roman"/>
              </a:rPr>
              <a:t>Hebrews 7:2</a:t>
            </a: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170159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15420" y="382769"/>
            <a:ext cx="6479853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 spc="-400" dirty="0">
                <a:solidFill>
                  <a:srgbClr val="333333"/>
                </a:solidFill>
                <a:latin typeface="Helvetica Neue" charset="0"/>
              </a:rPr>
              <a:t>'</a:t>
            </a:r>
            <a:r>
              <a:rPr lang="en-US" sz="11500" b="1" spc="-400" dirty="0">
                <a:solidFill>
                  <a:srgbClr val="FF85FF"/>
                </a:solidFill>
                <a:latin typeface="Helvetica Neue" charset="0"/>
              </a:rPr>
              <a:t>Y</a:t>
            </a:r>
            <a:r>
              <a:rPr lang="en-US" sz="11500" b="1" spc="-400" dirty="0">
                <a:solidFill>
                  <a:srgbClr val="73FEFF"/>
                </a:solidFill>
                <a:latin typeface="Helvetica Neue" charset="0"/>
              </a:rPr>
              <a:t>o</a:t>
            </a:r>
            <a:r>
              <a:rPr lang="en-US" sz="11500" b="1" spc="-400" dirty="0">
                <a:solidFill>
                  <a:srgbClr val="FF9300"/>
                </a:solidFill>
                <a:latin typeface="Helvetica Neue" charset="0"/>
              </a:rPr>
              <a:t>u</a:t>
            </a:r>
            <a:r>
              <a:rPr lang="en-US" sz="11500" b="1" spc="-400" dirty="0">
                <a:solidFill>
                  <a:srgbClr val="333333"/>
                </a:solidFill>
                <a:latin typeface="Helvetica Neue" charset="0"/>
              </a:rPr>
              <a:t> </a:t>
            </a:r>
            <a:r>
              <a:rPr lang="en-US" sz="11500" b="1" spc="-400" dirty="0">
                <a:solidFill>
                  <a:srgbClr val="FF0000"/>
                </a:solidFill>
                <a:latin typeface="Helvetica Neue" charset="0"/>
              </a:rPr>
              <a:t>a</a:t>
            </a:r>
            <a:r>
              <a:rPr lang="en-US" sz="11500" b="1" spc="-400" dirty="0">
                <a:solidFill>
                  <a:srgbClr val="00B050"/>
                </a:solidFill>
                <a:latin typeface="Helvetica Neue" charset="0"/>
              </a:rPr>
              <a:t>r</a:t>
            </a:r>
            <a:r>
              <a:rPr lang="en-US" sz="11500" b="1" spc="-400" dirty="0">
                <a:solidFill>
                  <a:srgbClr val="9437FF"/>
                </a:solidFill>
                <a:latin typeface="Helvetica Neue" charset="0"/>
              </a:rPr>
              <a:t>e</a:t>
            </a:r>
            <a:r>
              <a:rPr lang="en-US" sz="11500" b="1" spc="-400" dirty="0">
                <a:solidFill>
                  <a:srgbClr val="333333"/>
                </a:solidFill>
                <a:latin typeface="Helvetica Neue" charset="0"/>
              </a:rPr>
              <a:t> </a:t>
            </a:r>
            <a:r>
              <a:rPr lang="en-US" sz="11500" b="1" spc="-400" dirty="0">
                <a:solidFill>
                  <a:srgbClr val="FFFC00"/>
                </a:solidFill>
                <a:latin typeface="Helvetica Neue" charset="0"/>
              </a:rPr>
              <a:t>t</a:t>
            </a:r>
            <a:r>
              <a:rPr lang="en-US" sz="11500" b="1" spc="-400" dirty="0">
                <a:solidFill>
                  <a:srgbClr val="73FB79"/>
                </a:solidFill>
                <a:latin typeface="Helvetica Neue" charset="0"/>
              </a:rPr>
              <a:t>h</a:t>
            </a:r>
            <a:r>
              <a:rPr lang="en-US" sz="11500" b="1" spc="-4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 charset="0"/>
              </a:rPr>
              <a:t>e</a:t>
            </a:r>
            <a:r>
              <a:rPr lang="en-US" sz="11500" b="1" spc="-400" dirty="0">
                <a:solidFill>
                  <a:srgbClr val="333333"/>
                </a:solidFill>
                <a:latin typeface="Helvetica Neue" charset="0"/>
              </a:rPr>
              <a:t> </a:t>
            </a:r>
            <a:r>
              <a:rPr lang="en-US" sz="11500" b="1" spc="-400" dirty="0">
                <a:solidFill>
                  <a:srgbClr val="7030A0"/>
                </a:solidFill>
                <a:latin typeface="Helvetica Neue" charset="0"/>
              </a:rPr>
              <a:t>S</a:t>
            </a:r>
            <a:r>
              <a:rPr lang="en-US" sz="11500" b="1" spc="-400" dirty="0">
                <a:solidFill>
                  <a:srgbClr val="0432FF"/>
                </a:solidFill>
                <a:latin typeface="Helvetica Neue" charset="0"/>
              </a:rPr>
              <a:t>o</a:t>
            </a:r>
            <a:r>
              <a:rPr lang="en-US" sz="11500" b="1" spc="-400" dirty="0">
                <a:solidFill>
                  <a:srgbClr val="FF7E79"/>
                </a:solidFill>
                <a:latin typeface="Helvetica Neue" charset="0"/>
              </a:rPr>
              <a:t>n</a:t>
            </a:r>
            <a:r>
              <a:rPr lang="en-US" sz="11500" b="1" spc="-400" dirty="0">
                <a:solidFill>
                  <a:srgbClr val="333333"/>
                </a:solidFill>
                <a:latin typeface="Helvetica Neue" charset="0"/>
              </a:rPr>
              <a:t> </a:t>
            </a:r>
            <a:r>
              <a:rPr lang="en-US" sz="11500" b="1" spc="-400" dirty="0">
                <a:solidFill>
                  <a:srgbClr val="FF40FF"/>
                </a:solidFill>
                <a:latin typeface="Helvetica Neue" charset="0"/>
              </a:rPr>
              <a:t>o</a:t>
            </a:r>
            <a:r>
              <a:rPr lang="en-US" sz="11500" b="1" spc="-400" dirty="0">
                <a:solidFill>
                  <a:srgbClr val="00FDFF"/>
                </a:solidFill>
                <a:latin typeface="Helvetica Neue" charset="0"/>
              </a:rPr>
              <a:t>f</a:t>
            </a:r>
            <a:r>
              <a:rPr lang="en-US" sz="11500" b="1" spc="-400" dirty="0">
                <a:solidFill>
                  <a:srgbClr val="333333"/>
                </a:solidFill>
                <a:latin typeface="Helvetica Neue" charset="0"/>
              </a:rPr>
              <a:t> </a:t>
            </a:r>
            <a:r>
              <a:rPr lang="en-US" sz="11500" b="1" spc="-400" dirty="0">
                <a:solidFill>
                  <a:srgbClr val="009051"/>
                </a:solidFill>
                <a:latin typeface="Helvetica Neue" charset="0"/>
              </a:rPr>
              <a:t>G</a:t>
            </a:r>
            <a:r>
              <a:rPr lang="en-US" sz="11500" b="1" spc="-400" dirty="0">
                <a:solidFill>
                  <a:srgbClr val="FFFC00"/>
                </a:solidFill>
                <a:latin typeface="Helvetica Neue" charset="0"/>
              </a:rPr>
              <a:t>o</a:t>
            </a:r>
            <a:r>
              <a:rPr lang="en-US" sz="11500" b="1" spc="-400" dirty="0">
                <a:solidFill>
                  <a:srgbClr val="FF9300"/>
                </a:solidFill>
                <a:latin typeface="Helvetica Neue" charset="0"/>
              </a:rPr>
              <a:t>d</a:t>
            </a:r>
            <a:r>
              <a:rPr lang="en-US" sz="11500" b="1" spc="-400" dirty="0">
                <a:solidFill>
                  <a:srgbClr val="9437FF"/>
                </a:solidFill>
                <a:latin typeface="Helvetica Neue" charset="0"/>
              </a:rPr>
              <a:t>!</a:t>
            </a:r>
            <a:r>
              <a:rPr lang="en-US" sz="11500" b="1" spc="-400" dirty="0">
                <a:solidFill>
                  <a:srgbClr val="333333"/>
                </a:solidFill>
                <a:latin typeface="Helvetica Neue" charset="0"/>
              </a:rPr>
              <a:t>'</a:t>
            </a:r>
            <a:endParaRPr lang="en-US" sz="11500" b="1" spc="-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71142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11701" y="5741578"/>
            <a:ext cx="649294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spc="-400" dirty="0" smtClean="0">
                <a:solidFill>
                  <a:srgbClr val="73FEFF"/>
                </a:solidFill>
                <a:latin typeface="Helvetica Neue" charset="0"/>
              </a:rPr>
              <a:t>w</a:t>
            </a:r>
            <a:r>
              <a:rPr lang="en-US" sz="6600" b="1" spc="-400" dirty="0" smtClean="0">
                <a:solidFill>
                  <a:srgbClr val="FF9300"/>
                </a:solidFill>
                <a:latin typeface="Helvetica Neue" charset="0"/>
              </a:rPr>
              <a:t>w</a:t>
            </a:r>
            <a:r>
              <a:rPr lang="en-US" sz="6600" b="1" spc="-400" dirty="0" smtClean="0">
                <a:solidFill>
                  <a:srgbClr val="FF40FF"/>
                </a:solidFill>
                <a:latin typeface="Helvetica Neue" charset="0"/>
              </a:rPr>
              <a:t>w</a:t>
            </a:r>
            <a:r>
              <a:rPr lang="en-US" sz="6600" b="1" spc="-400" dirty="0" smtClean="0">
                <a:solidFill>
                  <a:srgbClr val="FF9300"/>
                </a:solidFill>
                <a:latin typeface="Helvetica Neue" charset="0"/>
              </a:rPr>
              <a:t>.</a:t>
            </a:r>
            <a:r>
              <a:rPr lang="en-US" sz="6600" b="1" spc="-400" dirty="0" smtClean="0">
                <a:solidFill>
                  <a:srgbClr val="333333"/>
                </a:solidFill>
                <a:latin typeface="Helvetica Neue" charset="0"/>
              </a:rPr>
              <a:t> </a:t>
            </a:r>
            <a:r>
              <a:rPr lang="en-US" sz="6600" b="1" spc="-400" dirty="0" err="1">
                <a:solidFill>
                  <a:srgbClr val="FF0000"/>
                </a:solidFill>
                <a:latin typeface="Helvetica Neue" charset="0"/>
              </a:rPr>
              <a:t>c</a:t>
            </a:r>
            <a:r>
              <a:rPr lang="en-US" sz="6600" b="1" spc="-400" dirty="0" err="1" smtClean="0">
                <a:solidFill>
                  <a:srgbClr val="00B050"/>
                </a:solidFill>
                <a:latin typeface="Helvetica Neue" charset="0"/>
              </a:rPr>
              <a:t>a</a:t>
            </a:r>
            <a:r>
              <a:rPr lang="en-US" sz="6600" b="1" spc="-400" dirty="0" err="1" smtClean="0">
                <a:solidFill>
                  <a:srgbClr val="9437FF"/>
                </a:solidFill>
                <a:latin typeface="Helvetica Neue" charset="0"/>
              </a:rPr>
              <a:t>t</a:t>
            </a:r>
            <a:r>
              <a:rPr lang="en-US" sz="6600" b="1" spc="-400" dirty="0" err="1" smtClean="0">
                <a:solidFill>
                  <a:srgbClr val="73FB79"/>
                </a:solidFill>
                <a:latin typeface="Helvetica Neue" charset="0"/>
              </a:rPr>
              <a:t>s</a:t>
            </a:r>
            <a:r>
              <a:rPr lang="en-US" sz="6600" b="1" spc="-4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 charset="0"/>
              </a:rPr>
              <a:t>c</a:t>
            </a:r>
            <a:r>
              <a:rPr lang="en-US" sz="6600" b="1" spc="-400" dirty="0" err="1" smtClean="0">
                <a:solidFill>
                  <a:srgbClr val="333333"/>
                </a:solidFill>
                <a:latin typeface="Helvetica Neue" charset="0"/>
              </a:rPr>
              <a:t>.</a:t>
            </a:r>
            <a:r>
              <a:rPr lang="en-US" sz="6600" b="1" spc="-400" dirty="0" err="1" smtClean="0">
                <a:solidFill>
                  <a:srgbClr val="0432FF"/>
                </a:solidFill>
                <a:latin typeface="Helvetica Neue" charset="0"/>
              </a:rPr>
              <a:t>o</a:t>
            </a:r>
            <a:r>
              <a:rPr lang="en-US" sz="6600" b="1" spc="-400" dirty="0" err="1" smtClean="0">
                <a:solidFill>
                  <a:srgbClr val="FF7E79"/>
                </a:solidFill>
                <a:latin typeface="Helvetica Neue" charset="0"/>
              </a:rPr>
              <a:t>r</a:t>
            </a:r>
            <a:r>
              <a:rPr lang="en-US" sz="6600" b="1" spc="-400" dirty="0" err="1" smtClean="0">
                <a:solidFill>
                  <a:srgbClr val="009051"/>
                </a:solidFill>
                <a:latin typeface="Helvetica Neue" charset="0"/>
              </a:rPr>
              <a:t>g</a:t>
            </a:r>
            <a:endParaRPr lang="en-US" sz="6600" b="1" spc="-400" dirty="0"/>
          </a:p>
        </p:txBody>
      </p:sp>
      <p:sp>
        <p:nvSpPr>
          <p:cNvPr id="7" name="Rectangle 6"/>
          <p:cNvSpPr/>
          <p:nvPr/>
        </p:nvSpPr>
        <p:spPr>
          <a:xfrm>
            <a:off x="9297531" y="174967"/>
            <a:ext cx="23885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-400" smtClean="0">
                <a:solidFill>
                  <a:srgbClr val="FF9300"/>
                </a:solidFill>
                <a:latin typeface="Helvetica Neue" charset="0"/>
              </a:rPr>
              <a:t>M</a:t>
            </a:r>
            <a:r>
              <a:rPr lang="en-US" sz="4400" b="1" spc="-400" smtClean="0">
                <a:solidFill>
                  <a:srgbClr val="FF0000"/>
                </a:solidFill>
                <a:latin typeface="Helvetica Neue" charset="0"/>
              </a:rPr>
              <a:t>a</a:t>
            </a:r>
            <a:r>
              <a:rPr lang="en-US" sz="4400" b="1" spc="-400" smtClean="0">
                <a:solidFill>
                  <a:srgbClr val="00B050"/>
                </a:solidFill>
                <a:latin typeface="Helvetica Neue" charset="0"/>
              </a:rPr>
              <a:t>r</a:t>
            </a:r>
            <a:r>
              <a:rPr lang="en-US" sz="4400" b="1" spc="-400" smtClean="0">
                <a:solidFill>
                  <a:srgbClr val="9437FF"/>
                </a:solidFill>
                <a:latin typeface="Helvetica Neue" charset="0"/>
              </a:rPr>
              <a:t>k</a:t>
            </a:r>
            <a:r>
              <a:rPr lang="en-US" sz="4400" b="1" spc="-400" smtClean="0">
                <a:solidFill>
                  <a:srgbClr val="73FB79"/>
                </a:solidFill>
                <a:latin typeface="Helvetica Neue" charset="0"/>
              </a:rPr>
              <a:t> </a:t>
            </a:r>
            <a:r>
              <a:rPr lang="en-US" sz="4400" b="1" spc="-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 charset="0"/>
              </a:rPr>
              <a:t>3</a:t>
            </a:r>
            <a:r>
              <a:rPr lang="en-US" sz="4400" b="1" spc="-400" smtClean="0">
                <a:solidFill>
                  <a:srgbClr val="0432FF"/>
                </a:solidFill>
                <a:latin typeface="Helvetica Neue" charset="0"/>
              </a:rPr>
              <a:t>:</a:t>
            </a:r>
            <a:r>
              <a:rPr lang="en-US" sz="4400" b="1" spc="-400" smtClean="0">
                <a:solidFill>
                  <a:srgbClr val="FF7E79"/>
                </a:solidFill>
                <a:latin typeface="Helvetica Neue" charset="0"/>
              </a:rPr>
              <a:t>1</a:t>
            </a:r>
            <a:r>
              <a:rPr lang="en-US" sz="4400" b="1" spc="-400">
                <a:solidFill>
                  <a:srgbClr val="009051"/>
                </a:solidFill>
                <a:latin typeface="Helvetica Neue" charset="0"/>
              </a:rPr>
              <a:t>1</a:t>
            </a:r>
            <a:endParaRPr lang="en-US" sz="4400" b="1" spc="-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5724144"/>
            <a:ext cx="1828800" cy="1097280"/>
          </a:xfrm>
          <a:prstGeom prst="rect">
            <a:avLst/>
          </a:prstGeom>
          <a:effectLst>
            <a:reflection endPos="0" dist="8382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4010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705"/>
            <a:ext cx="12207059" cy="53222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799" y="6081318"/>
            <a:ext cx="6811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“His </a:t>
            </a:r>
            <a:r>
              <a:rPr lang="en-US" sz="2800" b="1" dirty="0"/>
              <a:t>glory will dwell in our </a:t>
            </a:r>
            <a:r>
              <a:rPr lang="en-US" sz="2800" b="1" dirty="0" smtClean="0"/>
              <a:t>land”       </a:t>
            </a:r>
            <a:r>
              <a:rPr lang="en-US" b="1" dirty="0" smtClean="0"/>
              <a:t>Psalms 85:9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4024179" y="39485"/>
            <a:ext cx="8202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Catholic Association of Teachers, Schools and Colleges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5703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55</Words>
  <Application>Microsoft Macintosh PowerPoint</Application>
  <PresentationFormat>Widescreen</PresentationFormat>
  <Paragraphs>15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Apple Chancery</vt:lpstr>
      <vt:lpstr>Calibri</vt:lpstr>
      <vt:lpstr>Calibri Light</vt:lpstr>
      <vt:lpstr>Helvetica Neue</vt:lpstr>
      <vt:lpstr>Times New Roman</vt:lpstr>
      <vt:lpstr>Arial</vt:lpstr>
      <vt:lpstr>office theme</vt:lpstr>
      <vt:lpstr>I will shower  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will shower blessings on you. </dc:title>
  <cp:lastModifiedBy>Gerard Marciniak</cp:lastModifiedBy>
  <cp:revision>7</cp:revision>
  <cp:lastPrinted>2017-01-17T21:28:14Z</cp:lastPrinted>
  <dcterms:modified xsi:type="dcterms:W3CDTF">2017-01-17T21:40:20Z</dcterms:modified>
</cp:coreProperties>
</file>